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2" r:id="rId4"/>
    <p:sldId id="260" r:id="rId5"/>
    <p:sldId id="261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 Wednesday April 5,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Collect Monday’s work</a:t>
            </a:r>
          </a:p>
          <a:p>
            <a:pPr marL="0" indent="0">
              <a:buNone/>
            </a:pPr>
            <a:r>
              <a:rPr lang="en-US" sz="2400" dirty="0" smtClean="0"/>
              <a:t>Warm up</a:t>
            </a:r>
          </a:p>
          <a:p>
            <a:pPr marL="0" indent="0">
              <a:buNone/>
            </a:pPr>
            <a:r>
              <a:rPr lang="en-US" sz="2400" dirty="0" smtClean="0"/>
              <a:t>Group grades (2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&amp;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r>
              <a:rPr lang="en-US" sz="2400" dirty="0" smtClean="0"/>
              <a:t>Review language and meaning in Act 2</a:t>
            </a:r>
          </a:p>
          <a:p>
            <a:pPr marL="0" indent="0">
              <a:buNone/>
            </a:pPr>
            <a:r>
              <a:rPr lang="en-US" sz="2400" dirty="0" smtClean="0"/>
              <a:t>Mind Maps</a:t>
            </a:r>
          </a:p>
          <a:p>
            <a:pPr marL="0" indent="0">
              <a:buNone/>
            </a:pPr>
            <a:r>
              <a:rPr lang="en-US" sz="2400" dirty="0" smtClean="0"/>
              <a:t>Act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ALL ASSIGNMENTS FOR 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6 WEEKS DUE FRIDAY 4/7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8" name="SMARTInkShape-Group7"/>
          <p:cNvGrpSpPr/>
          <p:nvPr/>
        </p:nvGrpSpPr>
        <p:grpSpPr>
          <a:xfrm>
            <a:off x="10996369" y="1909741"/>
            <a:ext cx="533331" cy="507118"/>
            <a:chOff x="10996369" y="1909741"/>
            <a:chExt cx="533331" cy="507118"/>
          </a:xfrm>
        </p:grpSpPr>
        <p:sp>
          <p:nvSpPr>
            <p:cNvPr id="16" name="SMARTInkShape-10"/>
            <p:cNvSpPr/>
            <p:nvPr/>
          </p:nvSpPr>
          <p:spPr>
            <a:xfrm>
              <a:off x="11211835" y="1943233"/>
              <a:ext cx="317865" cy="473626"/>
            </a:xfrm>
            <a:custGeom>
              <a:avLst/>
              <a:gdLst/>
              <a:ahLst/>
              <a:cxnLst/>
              <a:rect l="0" t="0" r="0" b="0"/>
              <a:pathLst>
                <a:path w="317865" h="473626">
                  <a:moveTo>
                    <a:pt x="0" y="230652"/>
                  </a:moveTo>
                  <a:lnTo>
                    <a:pt x="26541" y="208887"/>
                  </a:lnTo>
                  <a:lnTo>
                    <a:pt x="65906" y="179816"/>
                  </a:lnTo>
                  <a:lnTo>
                    <a:pt x="96323" y="161752"/>
                  </a:lnTo>
                  <a:lnTo>
                    <a:pt x="153467" y="125490"/>
                  </a:lnTo>
                  <a:lnTo>
                    <a:pt x="205598" y="87636"/>
                  </a:lnTo>
                  <a:lnTo>
                    <a:pt x="222232" y="65942"/>
                  </a:lnTo>
                  <a:lnTo>
                    <a:pt x="226588" y="55251"/>
                  </a:lnTo>
                  <a:lnTo>
                    <a:pt x="224996" y="42562"/>
                  </a:lnTo>
                  <a:lnTo>
                    <a:pt x="222718" y="35474"/>
                  </a:lnTo>
                  <a:lnTo>
                    <a:pt x="209606" y="24071"/>
                  </a:lnTo>
                  <a:lnTo>
                    <a:pt x="175170" y="5971"/>
                  </a:lnTo>
                  <a:lnTo>
                    <a:pt x="138251" y="0"/>
                  </a:lnTo>
                  <a:lnTo>
                    <a:pt x="100119" y="4551"/>
                  </a:lnTo>
                  <a:lnTo>
                    <a:pt x="70005" y="14278"/>
                  </a:lnTo>
                  <a:lnTo>
                    <a:pt x="52657" y="28762"/>
                  </a:lnTo>
                  <a:lnTo>
                    <a:pt x="44327" y="38180"/>
                  </a:lnTo>
                  <a:lnTo>
                    <a:pt x="35071" y="59228"/>
                  </a:lnTo>
                  <a:lnTo>
                    <a:pt x="32279" y="80489"/>
                  </a:lnTo>
                  <a:lnTo>
                    <a:pt x="35448" y="98758"/>
                  </a:lnTo>
                  <a:lnTo>
                    <a:pt x="50991" y="123918"/>
                  </a:lnTo>
                  <a:lnTo>
                    <a:pt x="100606" y="164099"/>
                  </a:lnTo>
                  <a:lnTo>
                    <a:pt x="158831" y="203851"/>
                  </a:lnTo>
                  <a:lnTo>
                    <a:pt x="218191" y="243547"/>
                  </a:lnTo>
                  <a:lnTo>
                    <a:pt x="274172" y="283235"/>
                  </a:lnTo>
                  <a:lnTo>
                    <a:pt x="302430" y="308665"/>
                  </a:lnTo>
                  <a:lnTo>
                    <a:pt x="316480" y="341188"/>
                  </a:lnTo>
                  <a:lnTo>
                    <a:pt x="317864" y="358822"/>
                  </a:lnTo>
                  <a:lnTo>
                    <a:pt x="312747" y="373715"/>
                  </a:lnTo>
                  <a:lnTo>
                    <a:pt x="280532" y="420730"/>
                  </a:lnTo>
                  <a:lnTo>
                    <a:pt x="228876" y="455748"/>
                  </a:lnTo>
                  <a:lnTo>
                    <a:pt x="204476" y="473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1"/>
            <p:cNvSpPr/>
            <p:nvPr/>
          </p:nvSpPr>
          <p:spPr>
            <a:xfrm>
              <a:off x="10996369" y="1909741"/>
              <a:ext cx="98299" cy="110635"/>
            </a:xfrm>
            <a:custGeom>
              <a:avLst/>
              <a:gdLst/>
              <a:ahLst/>
              <a:cxnLst/>
              <a:rect l="0" t="0" r="0" b="0"/>
              <a:pathLst>
                <a:path w="98299" h="110635">
                  <a:moveTo>
                    <a:pt x="82607" y="110634"/>
                  </a:moveTo>
                  <a:lnTo>
                    <a:pt x="85389" y="107461"/>
                  </a:lnTo>
                  <a:lnTo>
                    <a:pt x="93649" y="87460"/>
                  </a:lnTo>
                  <a:lnTo>
                    <a:pt x="98298" y="60208"/>
                  </a:lnTo>
                  <a:lnTo>
                    <a:pt x="94982" y="51787"/>
                  </a:lnTo>
                  <a:lnTo>
                    <a:pt x="80715" y="35376"/>
                  </a:lnTo>
                  <a:lnTo>
                    <a:pt x="44049" y="11261"/>
                  </a:lnTo>
                  <a:lnTo>
                    <a:pt x="5990" y="0"/>
                  </a:lnTo>
                  <a:lnTo>
                    <a:pt x="0" y="4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943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4/3-4/5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6361"/>
            <a:ext cx="8596668" cy="4685002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Warm Up: 4/3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 Why does Shakespeare often use the nature motif to convey his message? 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What is a motif, and which motifs are we focused on for Act 2?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u="sng" dirty="0" smtClean="0"/>
              <a:t>Warm Up 4/5: ½ SHEET OF PAPER</a:t>
            </a:r>
          </a:p>
          <a:p>
            <a:pPr>
              <a:buAutoNum type="arabicPeriod"/>
            </a:pPr>
            <a:r>
              <a:rPr lang="en-US" sz="2400" dirty="0" smtClean="0"/>
              <a:t>What are </a:t>
            </a:r>
            <a:r>
              <a:rPr lang="en-US" sz="2400" dirty="0"/>
              <a:t>a few things you are proud of having accomplished this </a:t>
            </a:r>
            <a:r>
              <a:rPr lang="en-US" sz="2400" dirty="0" smtClean="0"/>
              <a:t>year (in class), </a:t>
            </a:r>
            <a:r>
              <a:rPr lang="en-US" sz="2400" dirty="0"/>
              <a:t>and what do you still want to accomplish before the school year ends</a:t>
            </a:r>
            <a:r>
              <a:rPr lang="en-US" sz="2400" dirty="0" smtClean="0"/>
              <a:t>?</a:t>
            </a:r>
          </a:p>
          <a:p>
            <a:pPr lvl="1">
              <a:buAutoNum type="arabicPeriod"/>
            </a:pPr>
            <a:r>
              <a:rPr lang="en-US" sz="2000" dirty="0" smtClean="0"/>
              <a:t>You will be turning this in.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6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8" y="125505"/>
            <a:ext cx="8596668" cy="444649"/>
          </a:xfrm>
        </p:spPr>
        <p:txBody>
          <a:bodyPr>
            <a:noAutofit/>
          </a:bodyPr>
          <a:lstStyle/>
          <a:p>
            <a:r>
              <a:rPr lang="en-US" sz="2000" dirty="0" smtClean="0"/>
              <a:t>TKAM Group Grades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78" y="347829"/>
            <a:ext cx="10147204" cy="3880773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Anonymously</a:t>
            </a:r>
            <a:r>
              <a:rPr lang="en-US" dirty="0" smtClean="0"/>
              <a:t> grade the members of your group, including yourself. Grades are %/100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5666582"/>
              </p:ext>
            </p:extLst>
          </p:nvPr>
        </p:nvGraphicFramePr>
        <p:xfrm>
          <a:off x="380675" y="2796628"/>
          <a:ext cx="8901500" cy="2039906"/>
        </p:xfrm>
        <a:graphic>
          <a:graphicData uri="http://schemas.openxmlformats.org/drawingml/2006/table">
            <a:tbl>
              <a:tblPr/>
              <a:tblGrid>
                <a:gridCol w="178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0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0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Abby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Maya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Tyler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Skylar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Phil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Dre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Gabe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Andrick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Deon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Cielo &amp;  Rachel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Maya R.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Seriah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Alex</a:t>
                      </a:r>
                      <a:r>
                        <a:rPr lang="en-US" sz="1400" baseline="0" dirty="0" smtClean="0">
                          <a:effectLst/>
                        </a:rPr>
                        <a:t> T.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Gracie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0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Alex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W.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Ricardo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Gisselle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Nyasia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Fabian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0437035"/>
              </p:ext>
            </p:extLst>
          </p:nvPr>
        </p:nvGraphicFramePr>
        <p:xfrm>
          <a:off x="965446" y="4854003"/>
          <a:ext cx="9155826" cy="2010528"/>
        </p:xfrm>
        <a:graphic>
          <a:graphicData uri="http://schemas.openxmlformats.org/drawingml/2006/table">
            <a:tbl>
              <a:tblPr/>
              <a:tblGrid>
                <a:gridCol w="1525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Tristan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Matthew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Espy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Allie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Steph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Steven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Caleb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Brock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Cesar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Destiny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Brandon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Alejandro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Janee</a:t>
                      </a:r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’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Mylissa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Anthony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Elexis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Alondra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Chris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Jake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Carlos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Wambdi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Brad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Maddy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772495"/>
              </p:ext>
            </p:extLst>
          </p:nvPr>
        </p:nvGraphicFramePr>
        <p:xfrm>
          <a:off x="107178" y="668907"/>
          <a:ext cx="10681797" cy="2039906"/>
        </p:xfrm>
        <a:graphic>
          <a:graphicData uri="http://schemas.openxmlformats.org/drawingml/2006/table">
            <a:tbl>
              <a:tblPr/>
              <a:tblGrid>
                <a:gridCol w="1525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5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263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Dawan</a:t>
                      </a:r>
                      <a:endParaRPr lang="en-US" dirty="0"/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Miles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Ayden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Mathew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Alex S. 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Vincent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r>
                        <a:rPr lang="en-US" dirty="0" smtClean="0"/>
                        <a:t>Kaleb</a:t>
                      </a:r>
                      <a:endParaRPr lang="en-US" dirty="0"/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Raina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Topher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Christina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Osiel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Aimee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Dylan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6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Autumn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Jacob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Michael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Blake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Cayden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Maddie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01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Bennie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Keelyn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Oswaldo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Tristen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9138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Andrew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>
                          <a:effectLst/>
                        </a:rPr>
                        <a:t>Adam</a:t>
                      </a:r>
                      <a:endParaRPr lang="en-US" sz="1400" dirty="0">
                        <a:effectLst/>
                      </a:endParaRPr>
                    </a:p>
                  </a:txBody>
                  <a:tcPr marL="102337" marR="102337" marT="102337" marB="102337">
                    <a:lnL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42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21" y="93233"/>
            <a:ext cx="8596668" cy="358588"/>
          </a:xfrm>
        </p:spPr>
        <p:txBody>
          <a:bodyPr>
            <a:noAutofit/>
          </a:bodyPr>
          <a:lstStyle/>
          <a:p>
            <a:r>
              <a:rPr lang="en-US" sz="2400" dirty="0" smtClean="0"/>
              <a:t>Work from Monday 4/4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12" y="451821"/>
            <a:ext cx="11704719" cy="62932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Warm Up: 4/3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1. Why does Shakespeare often use the nature motif to convey his message?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2. What is a motif, and which motifs are we focused on for Act 2? 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1. Finish scene 2.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2. Scene 3 opens with Friar Laurence’s soliloquy: “The gray-eyed morn smiles on the frowning night…In man as rude as herbs- grace and rude will”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A. Put the soliloquy in modern language (like we did with the Prologue).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You may modernize line by line or every 2 lines.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B. Within this soliloquy identify 1 example of each of the motifs (nature, love or hate, light or dark, and    language/word play.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C. Read the rest of the scene and identify any questions you may have (put this under your modernization and examples of motifs. 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3. Read Act 2, scene 4-6 (basically finish the act)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A. What are the most important things that happen between scenes 4-6?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B. What motifs have you found?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4. Based on your chosen motifs, create a rough draft of your mind map. R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A.</a:t>
            </a:r>
            <a:r>
              <a:rPr lang="en-US" dirty="0"/>
              <a:t> Remember, ACT 2 needs to be in the middle. Stemming out from the middle will be your 4 categories of motifs: nature, light OR dark, love OR hate, language/word play.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b="1" dirty="0" smtClean="0">
                <a:solidFill>
                  <a:srgbClr val="C00000"/>
                </a:solidFill>
              </a:rPr>
              <a:t>ALL </a:t>
            </a:r>
            <a:r>
              <a:rPr lang="en-US" b="1" dirty="0">
                <a:solidFill>
                  <a:srgbClr val="C00000"/>
                </a:solidFill>
              </a:rPr>
              <a:t>OF YOUR ASSIGNMENTS FOR THE DAY SHOULD BE ON 1-2 PIECES OF PAPER THAT YOU WILL TURN IN ON WEDNESDAY 4/5. </a:t>
            </a: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8" name="SMARTInkShape-Group8"/>
          <p:cNvGrpSpPr/>
          <p:nvPr/>
        </p:nvGrpSpPr>
        <p:grpSpPr>
          <a:xfrm>
            <a:off x="7822421" y="404250"/>
            <a:ext cx="2166924" cy="976876"/>
            <a:chOff x="7822421" y="404250"/>
            <a:chExt cx="2166924" cy="976876"/>
          </a:xfrm>
        </p:grpSpPr>
        <p:sp>
          <p:nvSpPr>
            <p:cNvPr id="4" name="SMARTInkShape-12"/>
            <p:cNvSpPr/>
            <p:nvPr/>
          </p:nvSpPr>
          <p:spPr>
            <a:xfrm>
              <a:off x="8098338" y="535781"/>
              <a:ext cx="423574" cy="708603"/>
            </a:xfrm>
            <a:custGeom>
              <a:avLst/>
              <a:gdLst/>
              <a:ahLst/>
              <a:cxnLst/>
              <a:rect l="0" t="0" r="0" b="0"/>
              <a:pathLst>
                <a:path w="423574" h="708603">
                  <a:moveTo>
                    <a:pt x="152693" y="0"/>
                  </a:moveTo>
                  <a:lnTo>
                    <a:pt x="146373" y="0"/>
                  </a:lnTo>
                  <a:lnTo>
                    <a:pt x="139742" y="10584"/>
                  </a:lnTo>
                  <a:lnTo>
                    <a:pt x="119483" y="63571"/>
                  </a:lnTo>
                  <a:lnTo>
                    <a:pt x="99491" y="114674"/>
                  </a:lnTo>
                  <a:lnTo>
                    <a:pt x="84510" y="152390"/>
                  </a:lnTo>
                  <a:lnTo>
                    <a:pt x="69032" y="198257"/>
                  </a:lnTo>
                  <a:lnTo>
                    <a:pt x="53333" y="248187"/>
                  </a:lnTo>
                  <a:lnTo>
                    <a:pt x="37537" y="296837"/>
                  </a:lnTo>
                  <a:lnTo>
                    <a:pt x="21697" y="348445"/>
                  </a:lnTo>
                  <a:lnTo>
                    <a:pt x="8483" y="400927"/>
                  </a:lnTo>
                  <a:lnTo>
                    <a:pt x="2611" y="450711"/>
                  </a:lnTo>
                  <a:lnTo>
                    <a:pt x="0" y="499295"/>
                  </a:lnTo>
                  <a:lnTo>
                    <a:pt x="163" y="546024"/>
                  </a:lnTo>
                  <a:lnTo>
                    <a:pt x="4645" y="588840"/>
                  </a:lnTo>
                  <a:lnTo>
                    <a:pt x="20927" y="637492"/>
                  </a:lnTo>
                  <a:lnTo>
                    <a:pt x="57861" y="688800"/>
                  </a:lnTo>
                  <a:lnTo>
                    <a:pt x="65660" y="697325"/>
                  </a:lnTo>
                  <a:lnTo>
                    <a:pt x="95491" y="706798"/>
                  </a:lnTo>
                  <a:lnTo>
                    <a:pt x="146328" y="708602"/>
                  </a:lnTo>
                  <a:lnTo>
                    <a:pt x="199061" y="697360"/>
                  </a:lnTo>
                  <a:lnTo>
                    <a:pt x="235664" y="673615"/>
                  </a:lnTo>
                  <a:lnTo>
                    <a:pt x="283589" y="628713"/>
                  </a:lnTo>
                  <a:lnTo>
                    <a:pt x="318036" y="584189"/>
                  </a:lnTo>
                  <a:lnTo>
                    <a:pt x="346911" y="529693"/>
                  </a:lnTo>
                  <a:lnTo>
                    <a:pt x="377367" y="471653"/>
                  </a:lnTo>
                  <a:lnTo>
                    <a:pt x="395947" y="412564"/>
                  </a:lnTo>
                  <a:lnTo>
                    <a:pt x="409829" y="354487"/>
                  </a:lnTo>
                  <a:lnTo>
                    <a:pt x="420999" y="303177"/>
                  </a:lnTo>
                  <a:lnTo>
                    <a:pt x="423573" y="254460"/>
                  </a:lnTo>
                  <a:lnTo>
                    <a:pt x="419487" y="222455"/>
                  </a:lnTo>
                  <a:lnTo>
                    <a:pt x="397108" y="174686"/>
                  </a:lnTo>
                  <a:lnTo>
                    <a:pt x="362173" y="121965"/>
                  </a:lnTo>
                  <a:lnTo>
                    <a:pt x="314899" y="84701"/>
                  </a:lnTo>
                  <a:lnTo>
                    <a:pt x="285639" y="70718"/>
                  </a:lnTo>
                  <a:lnTo>
                    <a:pt x="239415" y="62846"/>
                  </a:lnTo>
                  <a:lnTo>
                    <a:pt x="192206" y="60514"/>
                  </a:lnTo>
                  <a:lnTo>
                    <a:pt x="144705" y="62468"/>
                  </a:lnTo>
                  <a:lnTo>
                    <a:pt x="81256" y="83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3"/>
            <p:cNvSpPr/>
            <p:nvPr/>
          </p:nvSpPr>
          <p:spPr>
            <a:xfrm>
              <a:off x="7822421" y="541367"/>
              <a:ext cx="59518" cy="780228"/>
            </a:xfrm>
            <a:custGeom>
              <a:avLst/>
              <a:gdLst/>
              <a:ahLst/>
              <a:cxnLst/>
              <a:rect l="0" t="0" r="0" b="0"/>
              <a:pathLst>
                <a:path w="59518" h="780228">
                  <a:moveTo>
                    <a:pt x="59517" y="6320"/>
                  </a:moveTo>
                  <a:lnTo>
                    <a:pt x="49265" y="6320"/>
                  </a:lnTo>
                  <a:lnTo>
                    <a:pt x="48714" y="4998"/>
                  </a:lnTo>
                  <a:lnTo>
                    <a:pt x="48101" y="0"/>
                  </a:lnTo>
                  <a:lnTo>
                    <a:pt x="44147" y="44588"/>
                  </a:lnTo>
                  <a:lnTo>
                    <a:pt x="38205" y="98798"/>
                  </a:lnTo>
                  <a:lnTo>
                    <a:pt x="36446" y="151902"/>
                  </a:lnTo>
                  <a:lnTo>
                    <a:pt x="34710" y="191409"/>
                  </a:lnTo>
                  <a:lnTo>
                    <a:pt x="29530" y="235426"/>
                  </a:lnTo>
                  <a:lnTo>
                    <a:pt x="22818" y="277919"/>
                  </a:lnTo>
                  <a:lnTo>
                    <a:pt x="16748" y="320177"/>
                  </a:lnTo>
                  <a:lnTo>
                    <a:pt x="14050" y="365416"/>
                  </a:lnTo>
                  <a:lnTo>
                    <a:pt x="9323" y="408453"/>
                  </a:lnTo>
                  <a:lnTo>
                    <a:pt x="4135" y="449630"/>
                  </a:lnTo>
                  <a:lnTo>
                    <a:pt x="1830" y="489979"/>
                  </a:lnTo>
                  <a:lnTo>
                    <a:pt x="805" y="529960"/>
                  </a:lnTo>
                  <a:lnTo>
                    <a:pt x="229" y="586129"/>
                  </a:lnTo>
                  <a:lnTo>
                    <a:pt x="57" y="636286"/>
                  </a:lnTo>
                  <a:lnTo>
                    <a:pt x="0" y="694321"/>
                  </a:lnTo>
                  <a:lnTo>
                    <a:pt x="9411" y="749021"/>
                  </a:lnTo>
                  <a:lnTo>
                    <a:pt x="11892" y="780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4"/>
            <p:cNvSpPr/>
            <p:nvPr/>
          </p:nvSpPr>
          <p:spPr>
            <a:xfrm>
              <a:off x="8584406" y="484412"/>
              <a:ext cx="738189" cy="748861"/>
            </a:xfrm>
            <a:custGeom>
              <a:avLst/>
              <a:gdLst/>
              <a:ahLst/>
              <a:cxnLst/>
              <a:rect l="0" t="0" r="0" b="0"/>
              <a:pathLst>
                <a:path w="738189" h="748861">
                  <a:moveTo>
                    <a:pt x="0" y="134713"/>
                  </a:moveTo>
                  <a:lnTo>
                    <a:pt x="50026" y="78792"/>
                  </a:lnTo>
                  <a:lnTo>
                    <a:pt x="107473" y="37293"/>
                  </a:lnTo>
                  <a:lnTo>
                    <a:pt x="166730" y="12441"/>
                  </a:lnTo>
                  <a:lnTo>
                    <a:pt x="196098" y="0"/>
                  </a:lnTo>
                  <a:lnTo>
                    <a:pt x="246839" y="577"/>
                  </a:lnTo>
                  <a:lnTo>
                    <a:pt x="305825" y="15447"/>
                  </a:lnTo>
                  <a:lnTo>
                    <a:pt x="334801" y="32758"/>
                  </a:lnTo>
                  <a:lnTo>
                    <a:pt x="374962" y="76209"/>
                  </a:lnTo>
                  <a:lnTo>
                    <a:pt x="398867" y="132515"/>
                  </a:lnTo>
                  <a:lnTo>
                    <a:pt x="409519" y="180217"/>
                  </a:lnTo>
                  <a:lnTo>
                    <a:pt x="406796" y="235655"/>
                  </a:lnTo>
                  <a:lnTo>
                    <a:pt x="405694" y="274385"/>
                  </a:lnTo>
                  <a:lnTo>
                    <a:pt x="398150" y="317175"/>
                  </a:lnTo>
                  <a:lnTo>
                    <a:pt x="385976" y="361328"/>
                  </a:lnTo>
                  <a:lnTo>
                    <a:pt x="371747" y="403000"/>
                  </a:lnTo>
                  <a:lnTo>
                    <a:pt x="353075" y="447098"/>
                  </a:lnTo>
                  <a:lnTo>
                    <a:pt x="331547" y="491832"/>
                  </a:lnTo>
                  <a:lnTo>
                    <a:pt x="308750" y="533762"/>
                  </a:lnTo>
                  <a:lnTo>
                    <a:pt x="279924" y="588236"/>
                  </a:lnTo>
                  <a:lnTo>
                    <a:pt x="260946" y="637890"/>
                  </a:lnTo>
                  <a:lnTo>
                    <a:pt x="244006" y="691247"/>
                  </a:lnTo>
                  <a:lnTo>
                    <a:pt x="240738" y="711027"/>
                  </a:lnTo>
                  <a:lnTo>
                    <a:pt x="246343" y="728637"/>
                  </a:lnTo>
                  <a:lnTo>
                    <a:pt x="251541" y="737037"/>
                  </a:lnTo>
                  <a:lnTo>
                    <a:pt x="257653" y="742638"/>
                  </a:lnTo>
                  <a:lnTo>
                    <a:pt x="271498" y="748860"/>
                  </a:lnTo>
                  <a:lnTo>
                    <a:pt x="319451" y="746043"/>
                  </a:lnTo>
                  <a:lnTo>
                    <a:pt x="377610" y="730509"/>
                  </a:lnTo>
                  <a:lnTo>
                    <a:pt x="430414" y="709149"/>
                  </a:lnTo>
                  <a:lnTo>
                    <a:pt x="485894" y="686063"/>
                  </a:lnTo>
                  <a:lnTo>
                    <a:pt x="544224" y="662466"/>
                  </a:lnTo>
                  <a:lnTo>
                    <a:pt x="590759" y="638717"/>
                  </a:lnTo>
                  <a:lnTo>
                    <a:pt x="650221" y="615171"/>
                  </a:lnTo>
                  <a:lnTo>
                    <a:pt x="701556" y="586414"/>
                  </a:lnTo>
                  <a:lnTo>
                    <a:pt x="738188" y="5633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5"/>
            <p:cNvSpPr/>
            <p:nvPr/>
          </p:nvSpPr>
          <p:spPr>
            <a:xfrm>
              <a:off x="9430865" y="404250"/>
              <a:ext cx="558480" cy="976876"/>
            </a:xfrm>
            <a:custGeom>
              <a:avLst/>
              <a:gdLst/>
              <a:ahLst/>
              <a:cxnLst/>
              <a:rect l="0" t="0" r="0" b="0"/>
              <a:pathLst>
                <a:path w="558480" h="976876">
                  <a:moveTo>
                    <a:pt x="284635" y="250594"/>
                  </a:moveTo>
                  <a:lnTo>
                    <a:pt x="302323" y="230260"/>
                  </a:lnTo>
                  <a:lnTo>
                    <a:pt x="336285" y="174693"/>
                  </a:lnTo>
                  <a:lnTo>
                    <a:pt x="359526" y="119037"/>
                  </a:lnTo>
                  <a:lnTo>
                    <a:pt x="365474" y="90053"/>
                  </a:lnTo>
                  <a:lnTo>
                    <a:pt x="363337" y="72968"/>
                  </a:lnTo>
                  <a:lnTo>
                    <a:pt x="360916" y="64708"/>
                  </a:lnTo>
                  <a:lnTo>
                    <a:pt x="338546" y="34121"/>
                  </a:lnTo>
                  <a:lnTo>
                    <a:pt x="294141" y="6243"/>
                  </a:lnTo>
                  <a:lnTo>
                    <a:pt x="261519" y="0"/>
                  </a:lnTo>
                  <a:lnTo>
                    <a:pt x="213404" y="3924"/>
                  </a:lnTo>
                  <a:lnTo>
                    <a:pt x="165635" y="16992"/>
                  </a:lnTo>
                  <a:lnTo>
                    <a:pt x="108405" y="45112"/>
                  </a:lnTo>
                  <a:lnTo>
                    <a:pt x="58883" y="85651"/>
                  </a:lnTo>
                  <a:lnTo>
                    <a:pt x="25482" y="120142"/>
                  </a:lnTo>
                  <a:lnTo>
                    <a:pt x="11588" y="143667"/>
                  </a:lnTo>
                  <a:lnTo>
                    <a:pt x="2649" y="179224"/>
                  </a:lnTo>
                  <a:lnTo>
                    <a:pt x="0" y="227536"/>
                  </a:lnTo>
                  <a:lnTo>
                    <a:pt x="6436" y="254016"/>
                  </a:lnTo>
                  <a:lnTo>
                    <a:pt x="11857" y="264782"/>
                  </a:lnTo>
                  <a:lnTo>
                    <a:pt x="35518" y="283799"/>
                  </a:lnTo>
                  <a:lnTo>
                    <a:pt x="66761" y="298424"/>
                  </a:lnTo>
                  <a:lnTo>
                    <a:pt x="114100" y="306658"/>
                  </a:lnTo>
                  <a:lnTo>
                    <a:pt x="160316" y="307775"/>
                  </a:lnTo>
                  <a:lnTo>
                    <a:pt x="215687" y="296971"/>
                  </a:lnTo>
                  <a:lnTo>
                    <a:pt x="261560" y="282415"/>
                  </a:lnTo>
                  <a:lnTo>
                    <a:pt x="318148" y="253793"/>
                  </a:lnTo>
                  <a:lnTo>
                    <a:pt x="370171" y="214774"/>
                  </a:lnTo>
                  <a:lnTo>
                    <a:pt x="426657" y="167241"/>
                  </a:lnTo>
                  <a:lnTo>
                    <a:pt x="460130" y="134579"/>
                  </a:lnTo>
                  <a:lnTo>
                    <a:pt x="461164" y="134886"/>
                  </a:lnTo>
                  <a:lnTo>
                    <a:pt x="461852" y="136414"/>
                  </a:lnTo>
                  <a:lnTo>
                    <a:pt x="462957" y="173653"/>
                  </a:lnTo>
                  <a:lnTo>
                    <a:pt x="456828" y="225886"/>
                  </a:lnTo>
                  <a:lnTo>
                    <a:pt x="452953" y="276934"/>
                  </a:lnTo>
                  <a:lnTo>
                    <a:pt x="448520" y="316540"/>
                  </a:lnTo>
                  <a:lnTo>
                    <a:pt x="443463" y="359278"/>
                  </a:lnTo>
                  <a:lnTo>
                    <a:pt x="441215" y="400322"/>
                  </a:lnTo>
                  <a:lnTo>
                    <a:pt x="440215" y="440612"/>
                  </a:lnTo>
                  <a:lnTo>
                    <a:pt x="439771" y="481890"/>
                  </a:lnTo>
                  <a:lnTo>
                    <a:pt x="439574" y="526694"/>
                  </a:lnTo>
                  <a:lnTo>
                    <a:pt x="443014" y="569538"/>
                  </a:lnTo>
                  <a:lnTo>
                    <a:pt x="448861" y="627318"/>
                  </a:lnTo>
                  <a:lnTo>
                    <a:pt x="454121" y="677952"/>
                  </a:lnTo>
                  <a:lnTo>
                    <a:pt x="464058" y="726468"/>
                  </a:lnTo>
                  <a:lnTo>
                    <a:pt x="475380" y="774358"/>
                  </a:lnTo>
                  <a:lnTo>
                    <a:pt x="491058" y="831626"/>
                  </a:lnTo>
                  <a:lnTo>
                    <a:pt x="508218" y="882479"/>
                  </a:lnTo>
                  <a:lnTo>
                    <a:pt x="532186" y="935053"/>
                  </a:lnTo>
                  <a:lnTo>
                    <a:pt x="558479" y="976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685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Shakespeare language in Act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8311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Work on your mind maps. </a:t>
            </a:r>
            <a:endParaRPr lang="en-US" dirty="0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095" y="1269402"/>
            <a:ext cx="6880331" cy="5513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SMARTInkShape-Group9"/>
          <p:cNvGrpSpPr/>
          <p:nvPr/>
        </p:nvGrpSpPr>
        <p:grpSpPr>
          <a:xfrm>
            <a:off x="666941" y="2041669"/>
            <a:ext cx="3369279" cy="1859834"/>
            <a:chOff x="666941" y="2041669"/>
            <a:chExt cx="3369279" cy="1859834"/>
          </a:xfrm>
        </p:grpSpPr>
        <p:sp>
          <p:nvSpPr>
            <p:cNvPr id="5" name="SMARTInkShape-16"/>
            <p:cNvSpPr/>
            <p:nvPr/>
          </p:nvSpPr>
          <p:spPr>
            <a:xfrm>
              <a:off x="1190625" y="2301366"/>
              <a:ext cx="142876" cy="278377"/>
            </a:xfrm>
            <a:custGeom>
              <a:avLst/>
              <a:gdLst/>
              <a:ahLst/>
              <a:cxnLst/>
              <a:rect l="0" t="0" r="0" b="0"/>
              <a:pathLst>
                <a:path w="142876" h="278377">
                  <a:moveTo>
                    <a:pt x="0" y="67978"/>
                  </a:moveTo>
                  <a:lnTo>
                    <a:pt x="0" y="109968"/>
                  </a:lnTo>
                  <a:lnTo>
                    <a:pt x="0" y="153227"/>
                  </a:lnTo>
                  <a:lnTo>
                    <a:pt x="6321" y="204362"/>
                  </a:lnTo>
                  <a:lnTo>
                    <a:pt x="11171" y="262474"/>
                  </a:lnTo>
                  <a:lnTo>
                    <a:pt x="11761" y="278376"/>
                  </a:lnTo>
                  <a:lnTo>
                    <a:pt x="11809" y="278358"/>
                  </a:lnTo>
                  <a:lnTo>
                    <a:pt x="8373" y="219161"/>
                  </a:lnTo>
                  <a:lnTo>
                    <a:pt x="2481" y="174068"/>
                  </a:lnTo>
                  <a:lnTo>
                    <a:pt x="4263" y="127193"/>
                  </a:lnTo>
                  <a:lnTo>
                    <a:pt x="13169" y="79790"/>
                  </a:lnTo>
                  <a:lnTo>
                    <a:pt x="28031" y="29006"/>
                  </a:lnTo>
                  <a:lnTo>
                    <a:pt x="39357" y="14057"/>
                  </a:lnTo>
                  <a:lnTo>
                    <a:pt x="51888" y="4325"/>
                  </a:lnTo>
                  <a:lnTo>
                    <a:pt x="61867" y="0"/>
                  </a:lnTo>
                  <a:lnTo>
                    <a:pt x="66380" y="1493"/>
                  </a:lnTo>
                  <a:lnTo>
                    <a:pt x="74922" y="10207"/>
                  </a:lnTo>
                  <a:lnTo>
                    <a:pt x="95186" y="48448"/>
                  </a:lnTo>
                  <a:lnTo>
                    <a:pt x="115085" y="98724"/>
                  </a:lnTo>
                  <a:lnTo>
                    <a:pt x="126997" y="146468"/>
                  </a:lnTo>
                  <a:lnTo>
                    <a:pt x="137583" y="193393"/>
                  </a:lnTo>
                  <a:lnTo>
                    <a:pt x="142668" y="244264"/>
                  </a:lnTo>
                  <a:lnTo>
                    <a:pt x="142875" y="1513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7"/>
            <p:cNvSpPr/>
            <p:nvPr/>
          </p:nvSpPr>
          <p:spPr>
            <a:xfrm>
              <a:off x="1157992" y="2359728"/>
              <a:ext cx="175509" cy="604929"/>
            </a:xfrm>
            <a:custGeom>
              <a:avLst/>
              <a:gdLst/>
              <a:ahLst/>
              <a:cxnLst/>
              <a:rect l="0" t="0" r="0" b="0"/>
              <a:pathLst>
                <a:path w="175509" h="604929">
                  <a:moveTo>
                    <a:pt x="127883" y="33428"/>
                  </a:moveTo>
                  <a:lnTo>
                    <a:pt x="121562" y="33428"/>
                  </a:lnTo>
                  <a:lnTo>
                    <a:pt x="119701" y="32105"/>
                  </a:lnTo>
                  <a:lnTo>
                    <a:pt x="118459" y="29900"/>
                  </a:lnTo>
                  <a:lnTo>
                    <a:pt x="117632" y="27108"/>
                  </a:lnTo>
                  <a:lnTo>
                    <a:pt x="106771" y="9306"/>
                  </a:lnTo>
                  <a:lnTo>
                    <a:pt x="105871" y="5441"/>
                  </a:lnTo>
                  <a:lnTo>
                    <a:pt x="102625" y="2863"/>
                  </a:lnTo>
                  <a:lnTo>
                    <a:pt x="91963" y="0"/>
                  </a:lnTo>
                  <a:lnTo>
                    <a:pt x="86738" y="560"/>
                  </a:lnTo>
                  <a:lnTo>
                    <a:pt x="77405" y="4709"/>
                  </a:lnTo>
                  <a:lnTo>
                    <a:pt x="39934" y="38398"/>
                  </a:lnTo>
                  <a:lnTo>
                    <a:pt x="20097" y="83261"/>
                  </a:lnTo>
                  <a:lnTo>
                    <a:pt x="2865" y="141315"/>
                  </a:lnTo>
                  <a:lnTo>
                    <a:pt x="0" y="190778"/>
                  </a:lnTo>
                  <a:lnTo>
                    <a:pt x="4019" y="214046"/>
                  </a:lnTo>
                  <a:lnTo>
                    <a:pt x="13742" y="229678"/>
                  </a:lnTo>
                  <a:lnTo>
                    <a:pt x="20039" y="235699"/>
                  </a:lnTo>
                  <a:lnTo>
                    <a:pt x="28206" y="238390"/>
                  </a:lnTo>
                  <a:lnTo>
                    <a:pt x="47863" y="237852"/>
                  </a:lnTo>
                  <a:lnTo>
                    <a:pt x="56016" y="234534"/>
                  </a:lnTo>
                  <a:lnTo>
                    <a:pt x="83125" y="209189"/>
                  </a:lnTo>
                  <a:lnTo>
                    <a:pt x="99884" y="155704"/>
                  </a:lnTo>
                  <a:lnTo>
                    <a:pt x="112406" y="99866"/>
                  </a:lnTo>
                  <a:lnTo>
                    <a:pt x="115838" y="40557"/>
                  </a:lnTo>
                  <a:lnTo>
                    <a:pt x="115915" y="36597"/>
                  </a:lnTo>
                  <a:lnTo>
                    <a:pt x="119496" y="83283"/>
                  </a:lnTo>
                  <a:lnTo>
                    <a:pt x="125398" y="137718"/>
                  </a:lnTo>
                  <a:lnTo>
                    <a:pt x="127147" y="190888"/>
                  </a:lnTo>
                  <a:lnTo>
                    <a:pt x="131193" y="248534"/>
                  </a:lnTo>
                  <a:lnTo>
                    <a:pt x="137242" y="303979"/>
                  </a:lnTo>
                  <a:lnTo>
                    <a:pt x="142562" y="353921"/>
                  </a:lnTo>
                  <a:lnTo>
                    <a:pt x="148989" y="402233"/>
                  </a:lnTo>
                  <a:lnTo>
                    <a:pt x="157481" y="459644"/>
                  </a:lnTo>
                  <a:lnTo>
                    <a:pt x="163716" y="510525"/>
                  </a:lnTo>
                  <a:lnTo>
                    <a:pt x="175508" y="6049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8"/>
            <p:cNvSpPr/>
            <p:nvPr/>
          </p:nvSpPr>
          <p:spPr>
            <a:xfrm>
              <a:off x="857250" y="2047875"/>
              <a:ext cx="35720" cy="535782"/>
            </a:xfrm>
            <a:custGeom>
              <a:avLst/>
              <a:gdLst/>
              <a:ahLst/>
              <a:cxnLst/>
              <a:rect l="0" t="0" r="0" b="0"/>
              <a:pathLst>
                <a:path w="35720" h="535782">
                  <a:moveTo>
                    <a:pt x="35719" y="0"/>
                  </a:moveTo>
                  <a:lnTo>
                    <a:pt x="32191" y="23535"/>
                  </a:lnTo>
                  <a:lnTo>
                    <a:pt x="25467" y="77703"/>
                  </a:lnTo>
                  <a:lnTo>
                    <a:pt x="17982" y="123712"/>
                  </a:lnTo>
                  <a:lnTo>
                    <a:pt x="13707" y="170858"/>
                  </a:lnTo>
                  <a:lnTo>
                    <a:pt x="6119" y="224661"/>
                  </a:lnTo>
                  <a:lnTo>
                    <a:pt x="1813" y="282496"/>
                  </a:lnTo>
                  <a:lnTo>
                    <a:pt x="537" y="335204"/>
                  </a:lnTo>
                  <a:lnTo>
                    <a:pt x="106" y="390916"/>
                  </a:lnTo>
                  <a:lnTo>
                    <a:pt x="21" y="443666"/>
                  </a:lnTo>
                  <a:lnTo>
                    <a:pt x="6325" y="498330"/>
                  </a:lnTo>
                  <a:lnTo>
                    <a:pt x="10252" y="522627"/>
                  </a:lnTo>
                  <a:lnTo>
                    <a:pt x="9481" y="527011"/>
                  </a:lnTo>
                  <a:lnTo>
                    <a:pt x="7644" y="529935"/>
                  </a:lnTo>
                  <a:lnTo>
                    <a:pt x="0" y="535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9"/>
            <p:cNvSpPr/>
            <p:nvPr/>
          </p:nvSpPr>
          <p:spPr>
            <a:xfrm>
              <a:off x="666941" y="2119313"/>
              <a:ext cx="118873" cy="266320"/>
            </a:xfrm>
            <a:custGeom>
              <a:avLst/>
              <a:gdLst/>
              <a:ahLst/>
              <a:cxnLst/>
              <a:rect l="0" t="0" r="0" b="0"/>
              <a:pathLst>
                <a:path w="118873" h="266320">
                  <a:moveTo>
                    <a:pt x="35528" y="0"/>
                  </a:moveTo>
                  <a:lnTo>
                    <a:pt x="29207" y="0"/>
                  </a:lnTo>
                  <a:lnTo>
                    <a:pt x="27345" y="1322"/>
                  </a:lnTo>
                  <a:lnTo>
                    <a:pt x="26104" y="3527"/>
                  </a:lnTo>
                  <a:lnTo>
                    <a:pt x="24112" y="10251"/>
                  </a:lnTo>
                  <a:lnTo>
                    <a:pt x="30578" y="48278"/>
                  </a:lnTo>
                  <a:lnTo>
                    <a:pt x="24799" y="100921"/>
                  </a:lnTo>
                  <a:lnTo>
                    <a:pt x="17650" y="151611"/>
                  </a:lnTo>
                  <a:lnTo>
                    <a:pt x="4705" y="203151"/>
                  </a:lnTo>
                  <a:lnTo>
                    <a:pt x="96" y="259890"/>
                  </a:lnTo>
                  <a:lnTo>
                    <a:pt x="0" y="264541"/>
                  </a:lnTo>
                  <a:lnTo>
                    <a:pt x="1259" y="266319"/>
                  </a:lnTo>
                  <a:lnTo>
                    <a:pt x="3422" y="266181"/>
                  </a:lnTo>
                  <a:lnTo>
                    <a:pt x="48304" y="235362"/>
                  </a:lnTo>
                  <a:lnTo>
                    <a:pt x="118872" y="166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0"/>
            <p:cNvSpPr/>
            <p:nvPr/>
          </p:nvSpPr>
          <p:spPr>
            <a:xfrm>
              <a:off x="1430405" y="2405063"/>
              <a:ext cx="176232" cy="241802"/>
            </a:xfrm>
            <a:custGeom>
              <a:avLst/>
              <a:gdLst/>
              <a:ahLst/>
              <a:cxnLst/>
              <a:rect l="0" t="0" r="0" b="0"/>
              <a:pathLst>
                <a:path w="176232" h="241802">
                  <a:moveTo>
                    <a:pt x="10251" y="23812"/>
                  </a:moveTo>
                  <a:lnTo>
                    <a:pt x="8928" y="44146"/>
                  </a:lnTo>
                  <a:lnTo>
                    <a:pt x="0" y="102680"/>
                  </a:lnTo>
                  <a:lnTo>
                    <a:pt x="8177" y="152574"/>
                  </a:lnTo>
                  <a:lnTo>
                    <a:pt x="20073" y="180732"/>
                  </a:lnTo>
                  <a:lnTo>
                    <a:pt x="54678" y="222009"/>
                  </a:lnTo>
                  <a:lnTo>
                    <a:pt x="77948" y="239670"/>
                  </a:lnTo>
                  <a:lnTo>
                    <a:pt x="85810" y="241801"/>
                  </a:lnTo>
                  <a:lnTo>
                    <a:pt x="101600" y="240640"/>
                  </a:lnTo>
                  <a:lnTo>
                    <a:pt x="106869" y="238479"/>
                  </a:lnTo>
                  <a:lnTo>
                    <a:pt x="110382" y="235715"/>
                  </a:lnTo>
                  <a:lnTo>
                    <a:pt x="122381" y="211393"/>
                  </a:lnTo>
                  <a:lnTo>
                    <a:pt x="143819" y="162877"/>
                  </a:lnTo>
                  <a:lnTo>
                    <a:pt x="160793" y="111450"/>
                  </a:lnTo>
                  <a:lnTo>
                    <a:pt x="171567" y="79177"/>
                  </a:lnTo>
                  <a:lnTo>
                    <a:pt x="176231" y="25828"/>
                  </a:lnTo>
                  <a:lnTo>
                    <a:pt x="16503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1"/>
            <p:cNvSpPr/>
            <p:nvPr/>
          </p:nvSpPr>
          <p:spPr>
            <a:xfrm>
              <a:off x="1717359" y="2405063"/>
              <a:ext cx="90530" cy="209625"/>
            </a:xfrm>
            <a:custGeom>
              <a:avLst/>
              <a:gdLst/>
              <a:ahLst/>
              <a:cxnLst/>
              <a:rect l="0" t="0" r="0" b="0"/>
              <a:pathLst>
                <a:path w="90530" h="209625">
                  <a:moveTo>
                    <a:pt x="44766" y="0"/>
                  </a:moveTo>
                  <a:lnTo>
                    <a:pt x="38445" y="0"/>
                  </a:lnTo>
                  <a:lnTo>
                    <a:pt x="36584" y="3968"/>
                  </a:lnTo>
                  <a:lnTo>
                    <a:pt x="27029" y="62356"/>
                  </a:lnTo>
                  <a:lnTo>
                    <a:pt x="12648" y="111732"/>
                  </a:lnTo>
                  <a:lnTo>
                    <a:pt x="596" y="166954"/>
                  </a:lnTo>
                  <a:lnTo>
                    <a:pt x="0" y="182681"/>
                  </a:lnTo>
                  <a:lnTo>
                    <a:pt x="4144" y="198490"/>
                  </a:lnTo>
                  <a:lnTo>
                    <a:pt x="8424" y="203764"/>
                  </a:lnTo>
                  <a:lnTo>
                    <a:pt x="20236" y="209624"/>
                  </a:lnTo>
                  <a:lnTo>
                    <a:pt x="34305" y="208701"/>
                  </a:lnTo>
                  <a:lnTo>
                    <a:pt x="48054" y="203881"/>
                  </a:lnTo>
                  <a:lnTo>
                    <a:pt x="71188" y="186479"/>
                  </a:lnTo>
                  <a:lnTo>
                    <a:pt x="78255" y="179882"/>
                  </a:lnTo>
                  <a:lnTo>
                    <a:pt x="86109" y="165496"/>
                  </a:lnTo>
                  <a:lnTo>
                    <a:pt x="90529" y="135466"/>
                  </a:lnTo>
                  <a:lnTo>
                    <a:pt x="85703" y="77911"/>
                  </a:lnTo>
                  <a:lnTo>
                    <a:pt x="68579" y="2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2"/>
            <p:cNvSpPr/>
            <p:nvPr/>
          </p:nvSpPr>
          <p:spPr>
            <a:xfrm>
              <a:off x="1928813" y="2214563"/>
              <a:ext cx="35719" cy="440532"/>
            </a:xfrm>
            <a:custGeom>
              <a:avLst/>
              <a:gdLst/>
              <a:ahLst/>
              <a:cxnLst/>
              <a:rect l="0" t="0" r="0" b="0"/>
              <a:pathLst>
                <a:path w="35719" h="440532">
                  <a:moveTo>
                    <a:pt x="0" y="0"/>
                  </a:moveTo>
                  <a:lnTo>
                    <a:pt x="1322" y="52742"/>
                  </a:lnTo>
                  <a:lnTo>
                    <a:pt x="9423" y="99788"/>
                  </a:lnTo>
                  <a:lnTo>
                    <a:pt x="11170" y="144219"/>
                  </a:lnTo>
                  <a:lnTo>
                    <a:pt x="15216" y="194426"/>
                  </a:lnTo>
                  <a:lnTo>
                    <a:pt x="21265" y="244138"/>
                  </a:lnTo>
                  <a:lnTo>
                    <a:pt x="23309" y="302812"/>
                  </a:lnTo>
                  <a:lnTo>
                    <a:pt x="31895" y="358500"/>
                  </a:lnTo>
                  <a:lnTo>
                    <a:pt x="35718" y="440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3"/>
            <p:cNvSpPr/>
            <p:nvPr/>
          </p:nvSpPr>
          <p:spPr>
            <a:xfrm>
              <a:off x="1894749" y="2342438"/>
              <a:ext cx="224565" cy="253126"/>
            </a:xfrm>
            <a:custGeom>
              <a:avLst/>
              <a:gdLst/>
              <a:ahLst/>
              <a:cxnLst/>
              <a:rect l="0" t="0" r="0" b="0"/>
              <a:pathLst>
                <a:path w="224565" h="253126">
                  <a:moveTo>
                    <a:pt x="10251" y="134062"/>
                  </a:moveTo>
                  <a:lnTo>
                    <a:pt x="0" y="134062"/>
                  </a:lnTo>
                  <a:lnTo>
                    <a:pt x="18993" y="144313"/>
                  </a:lnTo>
                  <a:lnTo>
                    <a:pt x="77916" y="129251"/>
                  </a:lnTo>
                  <a:lnTo>
                    <a:pt x="131299" y="106611"/>
                  </a:lnTo>
                  <a:lnTo>
                    <a:pt x="152686" y="91434"/>
                  </a:lnTo>
                  <a:lnTo>
                    <a:pt x="178278" y="60577"/>
                  </a:lnTo>
                  <a:lnTo>
                    <a:pt x="205463" y="10018"/>
                  </a:lnTo>
                  <a:lnTo>
                    <a:pt x="205215" y="5064"/>
                  </a:lnTo>
                  <a:lnTo>
                    <a:pt x="203727" y="438"/>
                  </a:lnTo>
                  <a:lnTo>
                    <a:pt x="201412" y="0"/>
                  </a:lnTo>
                  <a:lnTo>
                    <a:pt x="198546" y="2354"/>
                  </a:lnTo>
                  <a:lnTo>
                    <a:pt x="173217" y="40952"/>
                  </a:lnTo>
                  <a:lnTo>
                    <a:pt x="155551" y="94127"/>
                  </a:lnTo>
                  <a:lnTo>
                    <a:pt x="145466" y="146042"/>
                  </a:lnTo>
                  <a:lnTo>
                    <a:pt x="144430" y="169814"/>
                  </a:lnTo>
                  <a:lnTo>
                    <a:pt x="151719" y="216675"/>
                  </a:lnTo>
                  <a:lnTo>
                    <a:pt x="159557" y="230751"/>
                  </a:lnTo>
                  <a:lnTo>
                    <a:pt x="165350" y="238209"/>
                  </a:lnTo>
                  <a:lnTo>
                    <a:pt x="224564" y="253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4"/>
            <p:cNvSpPr/>
            <p:nvPr/>
          </p:nvSpPr>
          <p:spPr>
            <a:xfrm>
              <a:off x="2201175" y="2321719"/>
              <a:ext cx="111678" cy="297657"/>
            </a:xfrm>
            <a:custGeom>
              <a:avLst/>
              <a:gdLst/>
              <a:ahLst/>
              <a:cxnLst/>
              <a:rect l="0" t="0" r="0" b="0"/>
              <a:pathLst>
                <a:path w="111678" h="297657">
                  <a:moveTo>
                    <a:pt x="84825" y="0"/>
                  </a:moveTo>
                  <a:lnTo>
                    <a:pt x="63158" y="0"/>
                  </a:lnTo>
                  <a:lnTo>
                    <a:pt x="49007" y="6320"/>
                  </a:lnTo>
                  <a:lnTo>
                    <a:pt x="28057" y="22892"/>
                  </a:lnTo>
                  <a:lnTo>
                    <a:pt x="5093" y="50880"/>
                  </a:lnTo>
                  <a:lnTo>
                    <a:pt x="1243" y="59055"/>
                  </a:lnTo>
                  <a:lnTo>
                    <a:pt x="0" y="65828"/>
                  </a:lnTo>
                  <a:lnTo>
                    <a:pt x="7509" y="98846"/>
                  </a:lnTo>
                  <a:lnTo>
                    <a:pt x="39420" y="142262"/>
                  </a:lnTo>
                  <a:lnTo>
                    <a:pt x="95500" y="195389"/>
                  </a:lnTo>
                  <a:lnTo>
                    <a:pt x="108531" y="216485"/>
                  </a:lnTo>
                  <a:lnTo>
                    <a:pt x="111677" y="239090"/>
                  </a:lnTo>
                  <a:lnTo>
                    <a:pt x="110664" y="250675"/>
                  </a:lnTo>
                  <a:lnTo>
                    <a:pt x="98955" y="270602"/>
                  </a:lnTo>
                  <a:lnTo>
                    <a:pt x="81845" y="285632"/>
                  </a:lnTo>
                  <a:lnTo>
                    <a:pt x="65421" y="292312"/>
                  </a:lnTo>
                  <a:lnTo>
                    <a:pt x="13388" y="2976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5"/>
            <p:cNvSpPr/>
            <p:nvPr/>
          </p:nvSpPr>
          <p:spPr>
            <a:xfrm>
              <a:off x="2417060" y="2131219"/>
              <a:ext cx="107066" cy="665801"/>
            </a:xfrm>
            <a:custGeom>
              <a:avLst/>
              <a:gdLst/>
              <a:ahLst/>
              <a:cxnLst/>
              <a:rect l="0" t="0" r="0" b="0"/>
              <a:pathLst>
                <a:path w="107066" h="665801">
                  <a:moveTo>
                    <a:pt x="107065" y="0"/>
                  </a:moveTo>
                  <a:lnTo>
                    <a:pt x="100744" y="53270"/>
                  </a:lnTo>
                  <a:lnTo>
                    <a:pt x="90493" y="106036"/>
                  </a:lnTo>
                  <a:lnTo>
                    <a:pt x="79077" y="157242"/>
                  </a:lnTo>
                  <a:lnTo>
                    <a:pt x="67316" y="212249"/>
                  </a:lnTo>
                  <a:lnTo>
                    <a:pt x="55453" y="270439"/>
                  </a:lnTo>
                  <a:lnTo>
                    <a:pt x="47526" y="313341"/>
                  </a:lnTo>
                  <a:lnTo>
                    <a:pt x="39593" y="356221"/>
                  </a:lnTo>
                  <a:lnTo>
                    <a:pt x="27689" y="411435"/>
                  </a:lnTo>
                  <a:lnTo>
                    <a:pt x="15784" y="466453"/>
                  </a:lnTo>
                  <a:lnTo>
                    <a:pt x="3436" y="525467"/>
                  </a:lnTo>
                  <a:lnTo>
                    <a:pt x="606" y="575048"/>
                  </a:lnTo>
                  <a:lnTo>
                    <a:pt x="0" y="633866"/>
                  </a:lnTo>
                  <a:lnTo>
                    <a:pt x="1272" y="648166"/>
                  </a:lnTo>
                  <a:lnTo>
                    <a:pt x="6248" y="663341"/>
                  </a:lnTo>
                  <a:lnTo>
                    <a:pt x="9426" y="665800"/>
                  </a:lnTo>
                  <a:lnTo>
                    <a:pt x="23721" y="6548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6"/>
            <p:cNvSpPr/>
            <p:nvPr/>
          </p:nvSpPr>
          <p:spPr>
            <a:xfrm>
              <a:off x="2667291" y="2334444"/>
              <a:ext cx="249268" cy="293185"/>
            </a:xfrm>
            <a:custGeom>
              <a:avLst/>
              <a:gdLst/>
              <a:ahLst/>
              <a:cxnLst/>
              <a:rect l="0" t="0" r="0" b="0"/>
              <a:pathLst>
                <a:path w="249268" h="293185">
                  <a:moveTo>
                    <a:pt x="23522" y="34900"/>
                  </a:moveTo>
                  <a:lnTo>
                    <a:pt x="23522" y="84338"/>
                  </a:lnTo>
                  <a:lnTo>
                    <a:pt x="23522" y="135538"/>
                  </a:lnTo>
                  <a:lnTo>
                    <a:pt x="23522" y="194714"/>
                  </a:lnTo>
                  <a:lnTo>
                    <a:pt x="23522" y="228949"/>
                  </a:lnTo>
                  <a:lnTo>
                    <a:pt x="3019" y="284508"/>
                  </a:lnTo>
                  <a:lnTo>
                    <a:pt x="690" y="293184"/>
                  </a:lnTo>
                  <a:lnTo>
                    <a:pt x="363" y="293079"/>
                  </a:lnTo>
                  <a:lnTo>
                    <a:pt x="0" y="289434"/>
                  </a:lnTo>
                  <a:lnTo>
                    <a:pt x="9171" y="245510"/>
                  </a:lnTo>
                  <a:lnTo>
                    <a:pt x="14419" y="192112"/>
                  </a:lnTo>
                  <a:lnTo>
                    <a:pt x="24352" y="142776"/>
                  </a:lnTo>
                  <a:lnTo>
                    <a:pt x="39561" y="91340"/>
                  </a:lnTo>
                  <a:lnTo>
                    <a:pt x="63486" y="50164"/>
                  </a:lnTo>
                  <a:lnTo>
                    <a:pt x="80215" y="36910"/>
                  </a:lnTo>
                  <a:lnTo>
                    <a:pt x="88532" y="54457"/>
                  </a:lnTo>
                  <a:lnTo>
                    <a:pt x="107064" y="113241"/>
                  </a:lnTo>
                  <a:lnTo>
                    <a:pt x="113568" y="134541"/>
                  </a:lnTo>
                  <a:lnTo>
                    <a:pt x="118315" y="193649"/>
                  </a:lnTo>
                  <a:lnTo>
                    <a:pt x="118711" y="210619"/>
                  </a:lnTo>
                  <a:lnTo>
                    <a:pt x="120082" y="200774"/>
                  </a:lnTo>
                  <a:lnTo>
                    <a:pt x="129021" y="152287"/>
                  </a:lnTo>
                  <a:lnTo>
                    <a:pt x="141179" y="106006"/>
                  </a:lnTo>
                  <a:lnTo>
                    <a:pt x="168874" y="46763"/>
                  </a:lnTo>
                  <a:lnTo>
                    <a:pt x="181830" y="23715"/>
                  </a:lnTo>
                  <a:lnTo>
                    <a:pt x="200367" y="8508"/>
                  </a:lnTo>
                  <a:lnTo>
                    <a:pt x="216297" y="1945"/>
                  </a:lnTo>
                  <a:lnTo>
                    <a:pt x="229395" y="0"/>
                  </a:lnTo>
                  <a:lnTo>
                    <a:pt x="237611" y="3072"/>
                  </a:lnTo>
                  <a:lnTo>
                    <a:pt x="241654" y="5744"/>
                  </a:lnTo>
                  <a:lnTo>
                    <a:pt x="244349" y="8848"/>
                  </a:lnTo>
                  <a:lnTo>
                    <a:pt x="247344" y="15825"/>
                  </a:lnTo>
                  <a:lnTo>
                    <a:pt x="249267" y="62245"/>
                  </a:lnTo>
                  <a:lnTo>
                    <a:pt x="248277" y="118849"/>
                  </a:lnTo>
                  <a:lnTo>
                    <a:pt x="240289" y="172015"/>
                  </a:lnTo>
                  <a:lnTo>
                    <a:pt x="238157" y="226209"/>
                  </a:lnTo>
                  <a:lnTo>
                    <a:pt x="237834" y="2849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7"/>
            <p:cNvSpPr/>
            <p:nvPr/>
          </p:nvSpPr>
          <p:spPr>
            <a:xfrm>
              <a:off x="3039588" y="2345531"/>
              <a:ext cx="137096" cy="258394"/>
            </a:xfrm>
            <a:custGeom>
              <a:avLst/>
              <a:gdLst/>
              <a:ahLst/>
              <a:cxnLst/>
              <a:rect l="0" t="0" r="0" b="0"/>
              <a:pathLst>
                <a:path w="137096" h="258394">
                  <a:moveTo>
                    <a:pt x="32225" y="11907"/>
                  </a:moveTo>
                  <a:lnTo>
                    <a:pt x="38545" y="11907"/>
                  </a:lnTo>
                  <a:lnTo>
                    <a:pt x="40407" y="13229"/>
                  </a:lnTo>
                  <a:lnTo>
                    <a:pt x="41648" y="15434"/>
                  </a:lnTo>
                  <a:lnTo>
                    <a:pt x="42476" y="18227"/>
                  </a:lnTo>
                  <a:lnTo>
                    <a:pt x="27414" y="73038"/>
                  </a:lnTo>
                  <a:lnTo>
                    <a:pt x="8301" y="131179"/>
                  </a:lnTo>
                  <a:lnTo>
                    <a:pt x="0" y="173806"/>
                  </a:lnTo>
                  <a:lnTo>
                    <a:pt x="1069" y="217745"/>
                  </a:lnTo>
                  <a:lnTo>
                    <a:pt x="9764" y="243993"/>
                  </a:lnTo>
                  <a:lnTo>
                    <a:pt x="13282" y="249975"/>
                  </a:lnTo>
                  <a:lnTo>
                    <a:pt x="19596" y="253962"/>
                  </a:lnTo>
                  <a:lnTo>
                    <a:pt x="37196" y="258393"/>
                  </a:lnTo>
                  <a:lnTo>
                    <a:pt x="69416" y="254567"/>
                  </a:lnTo>
                  <a:lnTo>
                    <a:pt x="97778" y="238734"/>
                  </a:lnTo>
                  <a:lnTo>
                    <a:pt x="122938" y="204645"/>
                  </a:lnTo>
                  <a:lnTo>
                    <a:pt x="134509" y="148389"/>
                  </a:lnTo>
                  <a:lnTo>
                    <a:pt x="137095" y="94967"/>
                  </a:lnTo>
                  <a:lnTo>
                    <a:pt x="129003" y="48323"/>
                  </a:lnTo>
                  <a:lnTo>
                    <a:pt x="121099" y="34265"/>
                  </a:lnTo>
                  <a:lnTo>
                    <a:pt x="108766" y="20521"/>
                  </a:lnTo>
                  <a:lnTo>
                    <a:pt x="6794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8"/>
            <p:cNvSpPr/>
            <p:nvPr/>
          </p:nvSpPr>
          <p:spPr>
            <a:xfrm>
              <a:off x="3309938" y="2095500"/>
              <a:ext cx="47164" cy="583407"/>
            </a:xfrm>
            <a:custGeom>
              <a:avLst/>
              <a:gdLst/>
              <a:ahLst/>
              <a:cxnLst/>
              <a:rect l="0" t="0" r="0" b="0"/>
              <a:pathLst>
                <a:path w="47164" h="583407">
                  <a:moveTo>
                    <a:pt x="0" y="0"/>
                  </a:moveTo>
                  <a:lnTo>
                    <a:pt x="6320" y="6321"/>
                  </a:lnTo>
                  <a:lnTo>
                    <a:pt x="27987" y="61132"/>
                  </a:lnTo>
                  <a:lnTo>
                    <a:pt x="42374" y="116978"/>
                  </a:lnTo>
                  <a:lnTo>
                    <a:pt x="46068" y="163277"/>
                  </a:lnTo>
                  <a:lnTo>
                    <a:pt x="47163" y="210509"/>
                  </a:lnTo>
                  <a:lnTo>
                    <a:pt x="46165" y="259341"/>
                  </a:lnTo>
                  <a:lnTo>
                    <a:pt x="39401" y="317759"/>
                  </a:lnTo>
                  <a:lnTo>
                    <a:pt x="37355" y="366563"/>
                  </a:lnTo>
                  <a:lnTo>
                    <a:pt x="32918" y="408539"/>
                  </a:lnTo>
                  <a:lnTo>
                    <a:pt x="30038" y="458392"/>
                  </a:lnTo>
                  <a:lnTo>
                    <a:pt x="34970" y="516232"/>
                  </a:lnTo>
                  <a:lnTo>
                    <a:pt x="35718" y="5834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9"/>
            <p:cNvSpPr/>
            <p:nvPr/>
          </p:nvSpPr>
          <p:spPr>
            <a:xfrm>
              <a:off x="3262313" y="2370542"/>
              <a:ext cx="330621" cy="320272"/>
            </a:xfrm>
            <a:custGeom>
              <a:avLst/>
              <a:gdLst/>
              <a:ahLst/>
              <a:cxnLst/>
              <a:rect l="0" t="0" r="0" b="0"/>
              <a:pathLst>
                <a:path w="330621" h="320272">
                  <a:moveTo>
                    <a:pt x="0" y="94052"/>
                  </a:moveTo>
                  <a:lnTo>
                    <a:pt x="0" y="87731"/>
                  </a:lnTo>
                  <a:lnTo>
                    <a:pt x="1322" y="85869"/>
                  </a:lnTo>
                  <a:lnTo>
                    <a:pt x="3528" y="84628"/>
                  </a:lnTo>
                  <a:lnTo>
                    <a:pt x="47656" y="65884"/>
                  </a:lnTo>
                  <a:lnTo>
                    <a:pt x="104810" y="43950"/>
                  </a:lnTo>
                  <a:lnTo>
                    <a:pt x="154821" y="30994"/>
                  </a:lnTo>
                  <a:lnTo>
                    <a:pt x="211531" y="12456"/>
                  </a:lnTo>
                  <a:lnTo>
                    <a:pt x="262759" y="1499"/>
                  </a:lnTo>
                  <a:lnTo>
                    <a:pt x="286115" y="0"/>
                  </a:lnTo>
                  <a:lnTo>
                    <a:pt x="295254" y="2247"/>
                  </a:lnTo>
                  <a:lnTo>
                    <a:pt x="314436" y="16726"/>
                  </a:lnTo>
                  <a:lnTo>
                    <a:pt x="324075" y="25730"/>
                  </a:lnTo>
                  <a:lnTo>
                    <a:pt x="330620" y="63519"/>
                  </a:lnTo>
                  <a:lnTo>
                    <a:pt x="324648" y="116537"/>
                  </a:lnTo>
                  <a:lnTo>
                    <a:pt x="322097" y="168755"/>
                  </a:lnTo>
                  <a:lnTo>
                    <a:pt x="318127" y="207027"/>
                  </a:lnTo>
                  <a:lnTo>
                    <a:pt x="311254" y="249982"/>
                  </a:lnTo>
                  <a:lnTo>
                    <a:pt x="309562" y="3202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0"/>
            <p:cNvSpPr/>
            <p:nvPr/>
          </p:nvSpPr>
          <p:spPr>
            <a:xfrm>
              <a:off x="3536156" y="2297906"/>
              <a:ext cx="1" cy="11908"/>
            </a:xfrm>
            <a:custGeom>
              <a:avLst/>
              <a:gdLst/>
              <a:ahLst/>
              <a:cxnLst/>
              <a:rect l="0" t="0" r="0" b="0"/>
              <a:pathLst>
                <a:path w="1" h="11908">
                  <a:moveTo>
                    <a:pt x="0" y="1190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1"/>
            <p:cNvSpPr/>
            <p:nvPr/>
          </p:nvSpPr>
          <p:spPr>
            <a:xfrm>
              <a:off x="3833813" y="2041669"/>
              <a:ext cx="189561" cy="672957"/>
            </a:xfrm>
            <a:custGeom>
              <a:avLst/>
              <a:gdLst/>
              <a:ahLst/>
              <a:cxnLst/>
              <a:rect l="0" t="0" r="0" b="0"/>
              <a:pathLst>
                <a:path w="189561" h="672957">
                  <a:moveTo>
                    <a:pt x="83343" y="220519"/>
                  </a:moveTo>
                  <a:lnTo>
                    <a:pt x="134223" y="169638"/>
                  </a:lnTo>
                  <a:lnTo>
                    <a:pt x="174449" y="116461"/>
                  </a:lnTo>
                  <a:lnTo>
                    <a:pt x="183366" y="98865"/>
                  </a:lnTo>
                  <a:lnTo>
                    <a:pt x="189090" y="58954"/>
                  </a:lnTo>
                  <a:lnTo>
                    <a:pt x="189560" y="45340"/>
                  </a:lnTo>
                  <a:lnTo>
                    <a:pt x="183026" y="23158"/>
                  </a:lnTo>
                  <a:lnTo>
                    <a:pt x="177580" y="13538"/>
                  </a:lnTo>
                  <a:lnTo>
                    <a:pt x="171303" y="7126"/>
                  </a:lnTo>
                  <a:lnTo>
                    <a:pt x="157273" y="0"/>
                  </a:lnTo>
                  <a:lnTo>
                    <a:pt x="138691" y="361"/>
                  </a:lnTo>
                  <a:lnTo>
                    <a:pt x="118526" y="6254"/>
                  </a:lnTo>
                  <a:lnTo>
                    <a:pt x="100744" y="17693"/>
                  </a:lnTo>
                  <a:lnTo>
                    <a:pt x="82179" y="39008"/>
                  </a:lnTo>
                  <a:lnTo>
                    <a:pt x="55808" y="91994"/>
                  </a:lnTo>
                  <a:lnTo>
                    <a:pt x="38413" y="142949"/>
                  </a:lnTo>
                  <a:lnTo>
                    <a:pt x="25451" y="186484"/>
                  </a:lnTo>
                  <a:lnTo>
                    <a:pt x="15919" y="244095"/>
                  </a:lnTo>
                  <a:lnTo>
                    <a:pt x="13095" y="294679"/>
                  </a:lnTo>
                  <a:lnTo>
                    <a:pt x="5938" y="343181"/>
                  </a:lnTo>
                  <a:lnTo>
                    <a:pt x="1759" y="391065"/>
                  </a:lnTo>
                  <a:lnTo>
                    <a:pt x="347" y="445148"/>
                  </a:lnTo>
                  <a:lnTo>
                    <a:pt x="68" y="504632"/>
                  </a:lnTo>
                  <a:lnTo>
                    <a:pt x="30" y="545229"/>
                  </a:lnTo>
                  <a:lnTo>
                    <a:pt x="8" y="601303"/>
                  </a:lnTo>
                  <a:lnTo>
                    <a:pt x="0" y="6729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2"/>
            <p:cNvSpPr/>
            <p:nvPr/>
          </p:nvSpPr>
          <p:spPr>
            <a:xfrm>
              <a:off x="3762375" y="2476500"/>
              <a:ext cx="273845" cy="59532"/>
            </a:xfrm>
            <a:custGeom>
              <a:avLst/>
              <a:gdLst/>
              <a:ahLst/>
              <a:cxnLst/>
              <a:rect l="0" t="0" r="0" b="0"/>
              <a:pathLst>
                <a:path w="273845" h="59532">
                  <a:moveTo>
                    <a:pt x="0" y="59531"/>
                  </a:moveTo>
                  <a:lnTo>
                    <a:pt x="0" y="49280"/>
                  </a:lnTo>
                  <a:lnTo>
                    <a:pt x="12641" y="41795"/>
                  </a:lnTo>
                  <a:lnTo>
                    <a:pt x="66487" y="28737"/>
                  </a:lnTo>
                  <a:lnTo>
                    <a:pt x="118085" y="24785"/>
                  </a:lnTo>
                  <a:lnTo>
                    <a:pt x="166494" y="17684"/>
                  </a:lnTo>
                  <a:lnTo>
                    <a:pt x="2738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3"/>
            <p:cNvSpPr/>
            <p:nvPr/>
          </p:nvSpPr>
          <p:spPr>
            <a:xfrm>
              <a:off x="904875" y="3452813"/>
              <a:ext cx="11907" cy="345282"/>
            </a:xfrm>
            <a:custGeom>
              <a:avLst/>
              <a:gdLst/>
              <a:ahLst/>
              <a:cxnLst/>
              <a:rect l="0" t="0" r="0" b="0"/>
              <a:pathLst>
                <a:path w="11907" h="345282">
                  <a:moveTo>
                    <a:pt x="0" y="0"/>
                  </a:moveTo>
                  <a:lnTo>
                    <a:pt x="0" y="53270"/>
                  </a:lnTo>
                  <a:lnTo>
                    <a:pt x="0" y="112356"/>
                  </a:lnTo>
                  <a:lnTo>
                    <a:pt x="0" y="153564"/>
                  </a:lnTo>
                  <a:lnTo>
                    <a:pt x="3528" y="206896"/>
                  </a:lnTo>
                  <a:lnTo>
                    <a:pt x="10803" y="263361"/>
                  </a:lnTo>
                  <a:lnTo>
                    <a:pt x="11863" y="319055"/>
                  </a:lnTo>
                  <a:lnTo>
                    <a:pt x="11906" y="3452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4"/>
            <p:cNvSpPr/>
            <p:nvPr/>
          </p:nvSpPr>
          <p:spPr>
            <a:xfrm>
              <a:off x="1072179" y="3490186"/>
              <a:ext cx="189885" cy="289929"/>
            </a:xfrm>
            <a:custGeom>
              <a:avLst/>
              <a:gdLst/>
              <a:ahLst/>
              <a:cxnLst/>
              <a:rect l="0" t="0" r="0" b="0"/>
              <a:pathLst>
                <a:path w="189885" h="289929">
                  <a:moveTo>
                    <a:pt x="189884" y="10252"/>
                  </a:moveTo>
                  <a:lnTo>
                    <a:pt x="189884" y="3931"/>
                  </a:lnTo>
                  <a:lnTo>
                    <a:pt x="188561" y="2069"/>
                  </a:lnTo>
                  <a:lnTo>
                    <a:pt x="186356" y="828"/>
                  </a:lnTo>
                  <a:lnTo>
                    <a:pt x="183563" y="0"/>
                  </a:lnTo>
                  <a:lnTo>
                    <a:pt x="151887" y="8178"/>
                  </a:lnTo>
                  <a:lnTo>
                    <a:pt x="126885" y="20073"/>
                  </a:lnTo>
                  <a:lnTo>
                    <a:pt x="70620" y="70542"/>
                  </a:lnTo>
                  <a:lnTo>
                    <a:pt x="27661" y="119337"/>
                  </a:lnTo>
                  <a:lnTo>
                    <a:pt x="18566" y="142078"/>
                  </a:lnTo>
                  <a:lnTo>
                    <a:pt x="4065" y="200865"/>
                  </a:lnTo>
                  <a:lnTo>
                    <a:pt x="0" y="247656"/>
                  </a:lnTo>
                  <a:lnTo>
                    <a:pt x="12207" y="275504"/>
                  </a:lnTo>
                  <a:lnTo>
                    <a:pt x="19839" y="282336"/>
                  </a:lnTo>
                  <a:lnTo>
                    <a:pt x="38902" y="289928"/>
                  </a:lnTo>
                  <a:lnTo>
                    <a:pt x="78267" y="287881"/>
                  </a:lnTo>
                  <a:lnTo>
                    <a:pt x="142259" y="2602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5"/>
            <p:cNvSpPr/>
            <p:nvPr/>
          </p:nvSpPr>
          <p:spPr>
            <a:xfrm>
              <a:off x="1238250" y="3333750"/>
              <a:ext cx="11907" cy="464345"/>
            </a:xfrm>
            <a:custGeom>
              <a:avLst/>
              <a:gdLst/>
              <a:ahLst/>
              <a:cxnLst/>
              <a:rect l="0" t="0" r="0" b="0"/>
              <a:pathLst>
                <a:path w="11907" h="464345">
                  <a:moveTo>
                    <a:pt x="0" y="0"/>
                  </a:moveTo>
                  <a:lnTo>
                    <a:pt x="0" y="52932"/>
                  </a:lnTo>
                  <a:lnTo>
                    <a:pt x="0" y="92317"/>
                  </a:lnTo>
                  <a:lnTo>
                    <a:pt x="0" y="140689"/>
                  </a:lnTo>
                  <a:lnTo>
                    <a:pt x="0" y="182473"/>
                  </a:lnTo>
                  <a:lnTo>
                    <a:pt x="0" y="235747"/>
                  </a:lnTo>
                  <a:lnTo>
                    <a:pt x="0" y="285045"/>
                  </a:lnTo>
                  <a:lnTo>
                    <a:pt x="6321" y="342790"/>
                  </a:lnTo>
                  <a:lnTo>
                    <a:pt x="11171" y="398588"/>
                  </a:lnTo>
                  <a:lnTo>
                    <a:pt x="11906" y="464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36"/>
            <p:cNvSpPr/>
            <p:nvPr/>
          </p:nvSpPr>
          <p:spPr>
            <a:xfrm>
              <a:off x="1285875" y="3491880"/>
              <a:ext cx="152216" cy="282402"/>
            </a:xfrm>
            <a:custGeom>
              <a:avLst/>
              <a:gdLst/>
              <a:ahLst/>
              <a:cxnLst/>
              <a:rect l="0" t="0" r="0" b="0"/>
              <a:pathLst>
                <a:path w="152216" h="282402">
                  <a:moveTo>
                    <a:pt x="0" y="139526"/>
                  </a:moveTo>
                  <a:lnTo>
                    <a:pt x="6321" y="139526"/>
                  </a:lnTo>
                  <a:lnTo>
                    <a:pt x="22892" y="133206"/>
                  </a:lnTo>
                  <a:lnTo>
                    <a:pt x="81716" y="90764"/>
                  </a:lnTo>
                  <a:lnTo>
                    <a:pt x="132490" y="52844"/>
                  </a:lnTo>
                  <a:lnTo>
                    <a:pt x="146119" y="27853"/>
                  </a:lnTo>
                  <a:lnTo>
                    <a:pt x="152215" y="7954"/>
                  </a:lnTo>
                  <a:lnTo>
                    <a:pt x="151747" y="4186"/>
                  </a:lnTo>
                  <a:lnTo>
                    <a:pt x="150113" y="1675"/>
                  </a:lnTo>
                  <a:lnTo>
                    <a:pt x="147700" y="0"/>
                  </a:lnTo>
                  <a:lnTo>
                    <a:pt x="144769" y="207"/>
                  </a:lnTo>
                  <a:lnTo>
                    <a:pt x="137984" y="3964"/>
                  </a:lnTo>
                  <a:lnTo>
                    <a:pt x="114667" y="26661"/>
                  </a:lnTo>
                  <a:lnTo>
                    <a:pt x="74127" y="83654"/>
                  </a:lnTo>
                  <a:lnTo>
                    <a:pt x="66018" y="105434"/>
                  </a:lnTo>
                  <a:lnTo>
                    <a:pt x="54065" y="163553"/>
                  </a:lnTo>
                  <a:lnTo>
                    <a:pt x="49533" y="192801"/>
                  </a:lnTo>
                  <a:lnTo>
                    <a:pt x="54511" y="230864"/>
                  </a:lnTo>
                  <a:lnTo>
                    <a:pt x="64356" y="253322"/>
                  </a:lnTo>
                  <a:lnTo>
                    <a:pt x="76228" y="269477"/>
                  </a:lnTo>
                  <a:lnTo>
                    <a:pt x="85914" y="276657"/>
                  </a:lnTo>
                  <a:lnTo>
                    <a:pt x="130969" y="2824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37"/>
            <p:cNvSpPr/>
            <p:nvPr/>
          </p:nvSpPr>
          <p:spPr>
            <a:xfrm>
              <a:off x="1537012" y="3454866"/>
              <a:ext cx="141770" cy="319416"/>
            </a:xfrm>
            <a:custGeom>
              <a:avLst/>
              <a:gdLst/>
              <a:ahLst/>
              <a:cxnLst/>
              <a:rect l="0" t="0" r="0" b="0"/>
              <a:pathLst>
                <a:path w="141770" h="319416">
                  <a:moveTo>
                    <a:pt x="22707" y="81290"/>
                  </a:moveTo>
                  <a:lnTo>
                    <a:pt x="21384" y="139595"/>
                  </a:lnTo>
                  <a:lnTo>
                    <a:pt x="15847" y="176177"/>
                  </a:lnTo>
                  <a:lnTo>
                    <a:pt x="21542" y="229703"/>
                  </a:lnTo>
                  <a:lnTo>
                    <a:pt x="12353" y="287378"/>
                  </a:lnTo>
                  <a:lnTo>
                    <a:pt x="11107" y="300838"/>
                  </a:lnTo>
                  <a:lnTo>
                    <a:pt x="10891" y="296419"/>
                  </a:lnTo>
                  <a:lnTo>
                    <a:pt x="2626" y="238784"/>
                  </a:lnTo>
                  <a:lnTo>
                    <a:pt x="0" y="192043"/>
                  </a:lnTo>
                  <a:lnTo>
                    <a:pt x="545" y="146003"/>
                  </a:lnTo>
                  <a:lnTo>
                    <a:pt x="8497" y="102669"/>
                  </a:lnTo>
                  <a:lnTo>
                    <a:pt x="17908" y="46614"/>
                  </a:lnTo>
                  <a:lnTo>
                    <a:pt x="22608" y="13542"/>
                  </a:lnTo>
                  <a:lnTo>
                    <a:pt x="25287" y="8344"/>
                  </a:lnTo>
                  <a:lnTo>
                    <a:pt x="28396" y="4878"/>
                  </a:lnTo>
                  <a:lnTo>
                    <a:pt x="35377" y="1027"/>
                  </a:lnTo>
                  <a:lnTo>
                    <a:pt x="39091" y="0"/>
                  </a:lnTo>
                  <a:lnTo>
                    <a:pt x="50273" y="5915"/>
                  </a:lnTo>
                  <a:lnTo>
                    <a:pt x="56960" y="11196"/>
                  </a:lnTo>
                  <a:lnTo>
                    <a:pt x="72690" y="50232"/>
                  </a:lnTo>
                  <a:lnTo>
                    <a:pt x="85730" y="103691"/>
                  </a:lnTo>
                  <a:lnTo>
                    <a:pt x="91651" y="148781"/>
                  </a:lnTo>
                  <a:lnTo>
                    <a:pt x="103157" y="207756"/>
                  </a:lnTo>
                  <a:lnTo>
                    <a:pt x="117806" y="265613"/>
                  </a:lnTo>
                  <a:lnTo>
                    <a:pt x="141769" y="3194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38"/>
            <p:cNvSpPr/>
            <p:nvPr/>
          </p:nvSpPr>
          <p:spPr>
            <a:xfrm>
              <a:off x="1529586" y="3471883"/>
              <a:ext cx="383248" cy="338118"/>
            </a:xfrm>
            <a:custGeom>
              <a:avLst/>
              <a:gdLst/>
              <a:ahLst/>
              <a:cxnLst/>
              <a:rect l="0" t="0" r="0" b="0"/>
              <a:pathLst>
                <a:path w="383248" h="338118">
                  <a:moveTo>
                    <a:pt x="6320" y="159523"/>
                  </a:moveTo>
                  <a:lnTo>
                    <a:pt x="0" y="159523"/>
                  </a:lnTo>
                  <a:lnTo>
                    <a:pt x="57261" y="136631"/>
                  </a:lnTo>
                  <a:lnTo>
                    <a:pt x="111780" y="116832"/>
                  </a:lnTo>
                  <a:lnTo>
                    <a:pt x="160766" y="96655"/>
                  </a:lnTo>
                  <a:lnTo>
                    <a:pt x="203776" y="71663"/>
                  </a:lnTo>
                  <a:lnTo>
                    <a:pt x="251357" y="42650"/>
                  </a:lnTo>
                  <a:lnTo>
                    <a:pt x="290349" y="15464"/>
                  </a:lnTo>
                  <a:lnTo>
                    <a:pt x="297920" y="5980"/>
                  </a:lnTo>
                  <a:lnTo>
                    <a:pt x="299939" y="1598"/>
                  </a:lnTo>
                  <a:lnTo>
                    <a:pt x="298639" y="0"/>
                  </a:lnTo>
                  <a:lnTo>
                    <a:pt x="290139" y="1753"/>
                  </a:lnTo>
                  <a:lnTo>
                    <a:pt x="241575" y="27372"/>
                  </a:lnTo>
                  <a:lnTo>
                    <a:pt x="214197" y="49224"/>
                  </a:lnTo>
                  <a:lnTo>
                    <a:pt x="209727" y="58209"/>
                  </a:lnTo>
                  <a:lnTo>
                    <a:pt x="208597" y="100026"/>
                  </a:lnTo>
                  <a:lnTo>
                    <a:pt x="227650" y="127342"/>
                  </a:lnTo>
                  <a:lnTo>
                    <a:pt x="261461" y="161300"/>
                  </a:lnTo>
                  <a:lnTo>
                    <a:pt x="310235" y="192814"/>
                  </a:lnTo>
                  <a:lnTo>
                    <a:pt x="358375" y="232833"/>
                  </a:lnTo>
                  <a:lnTo>
                    <a:pt x="378156" y="265911"/>
                  </a:lnTo>
                  <a:lnTo>
                    <a:pt x="383247" y="284418"/>
                  </a:lnTo>
                  <a:lnTo>
                    <a:pt x="381982" y="301463"/>
                  </a:lnTo>
                  <a:lnTo>
                    <a:pt x="377010" y="316535"/>
                  </a:lnTo>
                  <a:lnTo>
                    <a:pt x="370391" y="327643"/>
                  </a:lnTo>
                  <a:lnTo>
                    <a:pt x="365451" y="331134"/>
                  </a:lnTo>
                  <a:lnTo>
                    <a:pt x="339695" y="3381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39"/>
            <p:cNvSpPr/>
            <p:nvPr/>
          </p:nvSpPr>
          <p:spPr>
            <a:xfrm>
              <a:off x="2061130" y="3429000"/>
              <a:ext cx="212965" cy="307854"/>
            </a:xfrm>
            <a:custGeom>
              <a:avLst/>
              <a:gdLst/>
              <a:ahLst/>
              <a:cxnLst/>
              <a:rect l="0" t="0" r="0" b="0"/>
              <a:pathLst>
                <a:path w="212965" h="307854">
                  <a:moveTo>
                    <a:pt x="129620" y="0"/>
                  </a:moveTo>
                  <a:lnTo>
                    <a:pt x="135941" y="6321"/>
                  </a:lnTo>
                  <a:lnTo>
                    <a:pt x="146192" y="35533"/>
                  </a:lnTo>
                  <a:lnTo>
                    <a:pt x="151287" y="90344"/>
                  </a:lnTo>
                  <a:lnTo>
                    <a:pt x="152797" y="144214"/>
                  </a:lnTo>
                  <a:lnTo>
                    <a:pt x="145124" y="198996"/>
                  </a:lnTo>
                  <a:lnTo>
                    <a:pt x="135680" y="257732"/>
                  </a:lnTo>
                  <a:lnTo>
                    <a:pt x="129778" y="307853"/>
                  </a:lnTo>
                  <a:lnTo>
                    <a:pt x="123346" y="296415"/>
                  </a:lnTo>
                  <a:lnTo>
                    <a:pt x="111888" y="240901"/>
                  </a:lnTo>
                  <a:lnTo>
                    <a:pt x="87998" y="184189"/>
                  </a:lnTo>
                  <a:lnTo>
                    <a:pt x="56311" y="142518"/>
                  </a:lnTo>
                  <a:lnTo>
                    <a:pt x="43680" y="136102"/>
                  </a:lnTo>
                  <a:lnTo>
                    <a:pt x="14013" y="131983"/>
                  </a:lnTo>
                  <a:lnTo>
                    <a:pt x="8893" y="132968"/>
                  </a:lnTo>
                  <a:lnTo>
                    <a:pt x="5479" y="134947"/>
                  </a:lnTo>
                  <a:lnTo>
                    <a:pt x="3203" y="137590"/>
                  </a:lnTo>
                  <a:lnTo>
                    <a:pt x="674" y="144054"/>
                  </a:lnTo>
                  <a:lnTo>
                    <a:pt x="0" y="147630"/>
                  </a:lnTo>
                  <a:lnTo>
                    <a:pt x="11692" y="171624"/>
                  </a:lnTo>
                  <a:lnTo>
                    <a:pt x="31787" y="185639"/>
                  </a:lnTo>
                  <a:lnTo>
                    <a:pt x="88024" y="208381"/>
                  </a:lnTo>
                  <a:lnTo>
                    <a:pt x="136404" y="212555"/>
                  </a:lnTo>
                  <a:lnTo>
                    <a:pt x="212964" y="2024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40"/>
            <p:cNvSpPr/>
            <p:nvPr/>
          </p:nvSpPr>
          <p:spPr>
            <a:xfrm>
              <a:off x="2416969" y="3464719"/>
              <a:ext cx="71438" cy="273845"/>
            </a:xfrm>
            <a:custGeom>
              <a:avLst/>
              <a:gdLst/>
              <a:ahLst/>
              <a:cxnLst/>
              <a:rect l="0" t="0" r="0" b="0"/>
              <a:pathLst>
                <a:path w="71438" h="273845">
                  <a:moveTo>
                    <a:pt x="0" y="0"/>
                  </a:moveTo>
                  <a:lnTo>
                    <a:pt x="12126" y="52742"/>
                  </a:lnTo>
                  <a:lnTo>
                    <a:pt x="28333" y="101509"/>
                  </a:lnTo>
                  <a:lnTo>
                    <a:pt x="43765" y="160476"/>
                  </a:lnTo>
                  <a:lnTo>
                    <a:pt x="56025" y="213085"/>
                  </a:lnTo>
                  <a:lnTo>
                    <a:pt x="71437" y="2738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1"/>
            <p:cNvSpPr/>
            <p:nvPr/>
          </p:nvSpPr>
          <p:spPr>
            <a:xfrm>
              <a:off x="2583656" y="3437360"/>
              <a:ext cx="297658" cy="276499"/>
            </a:xfrm>
            <a:custGeom>
              <a:avLst/>
              <a:gdLst/>
              <a:ahLst/>
              <a:cxnLst/>
              <a:rect l="0" t="0" r="0" b="0"/>
              <a:pathLst>
                <a:path w="297658" h="276499">
                  <a:moveTo>
                    <a:pt x="0" y="63078"/>
                  </a:moveTo>
                  <a:lnTo>
                    <a:pt x="0" y="69398"/>
                  </a:lnTo>
                  <a:lnTo>
                    <a:pt x="3528" y="76029"/>
                  </a:lnTo>
                  <a:lnTo>
                    <a:pt x="6321" y="79649"/>
                  </a:lnTo>
                  <a:lnTo>
                    <a:pt x="12126" y="132986"/>
                  </a:lnTo>
                  <a:lnTo>
                    <a:pt x="19762" y="186685"/>
                  </a:lnTo>
                  <a:lnTo>
                    <a:pt x="23012" y="242324"/>
                  </a:lnTo>
                  <a:lnTo>
                    <a:pt x="23799" y="276498"/>
                  </a:lnTo>
                  <a:lnTo>
                    <a:pt x="15628" y="244729"/>
                  </a:lnTo>
                  <a:lnTo>
                    <a:pt x="14332" y="191865"/>
                  </a:lnTo>
                  <a:lnTo>
                    <a:pt x="25076" y="136436"/>
                  </a:lnTo>
                  <a:lnTo>
                    <a:pt x="39937" y="87269"/>
                  </a:lnTo>
                  <a:lnTo>
                    <a:pt x="68988" y="34464"/>
                  </a:lnTo>
                  <a:lnTo>
                    <a:pt x="76964" y="25225"/>
                  </a:lnTo>
                  <a:lnTo>
                    <a:pt x="79090" y="24614"/>
                  </a:lnTo>
                  <a:lnTo>
                    <a:pt x="95145" y="39458"/>
                  </a:lnTo>
                  <a:lnTo>
                    <a:pt x="127950" y="97907"/>
                  </a:lnTo>
                  <a:lnTo>
                    <a:pt x="136242" y="124859"/>
                  </a:lnTo>
                  <a:lnTo>
                    <a:pt x="142233" y="174575"/>
                  </a:lnTo>
                  <a:lnTo>
                    <a:pt x="153506" y="232580"/>
                  </a:lnTo>
                  <a:lnTo>
                    <a:pt x="154613" y="240474"/>
                  </a:lnTo>
                  <a:lnTo>
                    <a:pt x="156071" y="222424"/>
                  </a:lnTo>
                  <a:lnTo>
                    <a:pt x="167726" y="179269"/>
                  </a:lnTo>
                  <a:lnTo>
                    <a:pt x="178902" y="128814"/>
                  </a:lnTo>
                  <a:lnTo>
                    <a:pt x="198478" y="72077"/>
                  </a:lnTo>
                  <a:lnTo>
                    <a:pt x="211679" y="39727"/>
                  </a:lnTo>
                  <a:lnTo>
                    <a:pt x="231759" y="14119"/>
                  </a:lnTo>
                  <a:lnTo>
                    <a:pt x="246761" y="2513"/>
                  </a:lnTo>
                  <a:lnTo>
                    <a:pt x="253143" y="211"/>
                  </a:lnTo>
                  <a:lnTo>
                    <a:pt x="258721" y="0"/>
                  </a:lnTo>
                  <a:lnTo>
                    <a:pt x="268445" y="3293"/>
                  </a:lnTo>
                  <a:lnTo>
                    <a:pt x="277177" y="9166"/>
                  </a:lnTo>
                  <a:lnTo>
                    <a:pt x="281940" y="26770"/>
                  </a:lnTo>
                  <a:lnTo>
                    <a:pt x="291318" y="81188"/>
                  </a:lnTo>
                  <a:lnTo>
                    <a:pt x="296405" y="127852"/>
                  </a:lnTo>
                  <a:lnTo>
                    <a:pt x="297286" y="175462"/>
                  </a:lnTo>
                  <a:lnTo>
                    <a:pt x="297624" y="233980"/>
                  </a:lnTo>
                  <a:lnTo>
                    <a:pt x="297657" y="2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2"/>
            <p:cNvSpPr/>
            <p:nvPr/>
          </p:nvSpPr>
          <p:spPr>
            <a:xfrm>
              <a:off x="2965605" y="3454467"/>
              <a:ext cx="189552" cy="200753"/>
            </a:xfrm>
            <a:custGeom>
              <a:avLst/>
              <a:gdLst/>
              <a:ahLst/>
              <a:cxnLst/>
              <a:rect l="0" t="0" r="0" b="0"/>
              <a:pathLst>
                <a:path w="189552" h="200753">
                  <a:moveTo>
                    <a:pt x="153833" y="10252"/>
                  </a:moveTo>
                  <a:lnTo>
                    <a:pt x="153833" y="3931"/>
                  </a:lnTo>
                  <a:lnTo>
                    <a:pt x="151187" y="2069"/>
                  </a:lnTo>
                  <a:lnTo>
                    <a:pt x="141191" y="0"/>
                  </a:lnTo>
                  <a:lnTo>
                    <a:pt x="87606" y="25314"/>
                  </a:lnTo>
                  <a:lnTo>
                    <a:pt x="46677" y="75894"/>
                  </a:lnTo>
                  <a:lnTo>
                    <a:pt x="9863" y="124060"/>
                  </a:lnTo>
                  <a:lnTo>
                    <a:pt x="2255" y="148777"/>
                  </a:lnTo>
                  <a:lnTo>
                    <a:pt x="0" y="172858"/>
                  </a:lnTo>
                  <a:lnTo>
                    <a:pt x="3001" y="185267"/>
                  </a:lnTo>
                  <a:lnTo>
                    <a:pt x="5653" y="190429"/>
                  </a:lnTo>
                  <a:lnTo>
                    <a:pt x="10067" y="193870"/>
                  </a:lnTo>
                  <a:lnTo>
                    <a:pt x="27598" y="198713"/>
                  </a:lnTo>
                  <a:lnTo>
                    <a:pt x="37315" y="199846"/>
                  </a:lnTo>
                  <a:lnTo>
                    <a:pt x="49571" y="189766"/>
                  </a:lnTo>
                  <a:lnTo>
                    <a:pt x="85422" y="132914"/>
                  </a:lnTo>
                  <a:lnTo>
                    <a:pt x="109530" y="74014"/>
                  </a:lnTo>
                  <a:lnTo>
                    <a:pt x="121891" y="47959"/>
                  </a:lnTo>
                  <a:lnTo>
                    <a:pt x="129935" y="40239"/>
                  </a:lnTo>
                  <a:lnTo>
                    <a:pt x="139557" y="35284"/>
                  </a:lnTo>
                  <a:lnTo>
                    <a:pt x="140347" y="36201"/>
                  </a:lnTo>
                  <a:lnTo>
                    <a:pt x="141224" y="40746"/>
                  </a:lnTo>
                  <a:lnTo>
                    <a:pt x="141885" y="91548"/>
                  </a:lnTo>
                  <a:lnTo>
                    <a:pt x="144560" y="128120"/>
                  </a:lnTo>
                  <a:lnTo>
                    <a:pt x="189551" y="2007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3"/>
            <p:cNvSpPr/>
            <p:nvPr/>
          </p:nvSpPr>
          <p:spPr>
            <a:xfrm>
              <a:off x="3239259" y="3430543"/>
              <a:ext cx="399923" cy="470960"/>
            </a:xfrm>
            <a:custGeom>
              <a:avLst/>
              <a:gdLst/>
              <a:ahLst/>
              <a:cxnLst/>
              <a:rect l="0" t="0" r="0" b="0"/>
              <a:pathLst>
                <a:path w="399923" h="470960">
                  <a:moveTo>
                    <a:pt x="154022" y="10363"/>
                  </a:moveTo>
                  <a:lnTo>
                    <a:pt x="141381" y="10363"/>
                  </a:lnTo>
                  <a:lnTo>
                    <a:pt x="114558" y="23004"/>
                  </a:lnTo>
                  <a:lnTo>
                    <a:pt x="55049" y="74138"/>
                  </a:lnTo>
                  <a:lnTo>
                    <a:pt x="32387" y="99080"/>
                  </a:lnTo>
                  <a:lnTo>
                    <a:pt x="5004" y="156111"/>
                  </a:lnTo>
                  <a:lnTo>
                    <a:pt x="0" y="190430"/>
                  </a:lnTo>
                  <a:lnTo>
                    <a:pt x="2393" y="195230"/>
                  </a:lnTo>
                  <a:lnTo>
                    <a:pt x="12107" y="204093"/>
                  </a:lnTo>
                  <a:lnTo>
                    <a:pt x="28772" y="208913"/>
                  </a:lnTo>
                  <a:lnTo>
                    <a:pt x="46762" y="209733"/>
                  </a:lnTo>
                  <a:lnTo>
                    <a:pt x="59167" y="205687"/>
                  </a:lnTo>
                  <a:lnTo>
                    <a:pt x="86229" y="183331"/>
                  </a:lnTo>
                  <a:lnTo>
                    <a:pt x="111919" y="133361"/>
                  </a:lnTo>
                  <a:lnTo>
                    <a:pt x="140181" y="74169"/>
                  </a:lnTo>
                  <a:lnTo>
                    <a:pt x="153663" y="35397"/>
                  </a:lnTo>
                  <a:lnTo>
                    <a:pt x="162134" y="64256"/>
                  </a:lnTo>
                  <a:lnTo>
                    <a:pt x="168707" y="116014"/>
                  </a:lnTo>
                  <a:lnTo>
                    <a:pt x="175130" y="166903"/>
                  </a:lnTo>
                  <a:lnTo>
                    <a:pt x="177956" y="210905"/>
                  </a:lnTo>
                  <a:lnTo>
                    <a:pt x="185661" y="264105"/>
                  </a:lnTo>
                  <a:lnTo>
                    <a:pt x="188935" y="318307"/>
                  </a:lnTo>
                  <a:lnTo>
                    <a:pt x="185975" y="355165"/>
                  </a:lnTo>
                  <a:lnTo>
                    <a:pt x="179442" y="403175"/>
                  </a:lnTo>
                  <a:lnTo>
                    <a:pt x="165670" y="438960"/>
                  </a:lnTo>
                  <a:lnTo>
                    <a:pt x="151153" y="462057"/>
                  </a:lnTo>
                  <a:lnTo>
                    <a:pt x="142605" y="469085"/>
                  </a:lnTo>
                  <a:lnTo>
                    <a:pt x="138473" y="470959"/>
                  </a:lnTo>
                  <a:lnTo>
                    <a:pt x="134396" y="470886"/>
                  </a:lnTo>
                  <a:lnTo>
                    <a:pt x="126338" y="467276"/>
                  </a:lnTo>
                  <a:lnTo>
                    <a:pt x="121874" y="450679"/>
                  </a:lnTo>
                  <a:lnTo>
                    <a:pt x="120097" y="399517"/>
                  </a:lnTo>
                  <a:lnTo>
                    <a:pt x="124833" y="377789"/>
                  </a:lnTo>
                  <a:lnTo>
                    <a:pt x="151877" y="329130"/>
                  </a:lnTo>
                  <a:lnTo>
                    <a:pt x="163652" y="308142"/>
                  </a:lnTo>
                  <a:lnTo>
                    <a:pt x="216800" y="256785"/>
                  </a:lnTo>
                  <a:lnTo>
                    <a:pt x="273043" y="197357"/>
                  </a:lnTo>
                  <a:lnTo>
                    <a:pt x="320706" y="138542"/>
                  </a:lnTo>
                  <a:lnTo>
                    <a:pt x="364806" y="82601"/>
                  </a:lnTo>
                  <a:lnTo>
                    <a:pt x="394573" y="34036"/>
                  </a:lnTo>
                  <a:lnTo>
                    <a:pt x="399840" y="16034"/>
                  </a:lnTo>
                  <a:lnTo>
                    <a:pt x="399922" y="10175"/>
                  </a:lnTo>
                  <a:lnTo>
                    <a:pt x="398653" y="6269"/>
                  </a:lnTo>
                  <a:lnTo>
                    <a:pt x="396485" y="3665"/>
                  </a:lnTo>
                  <a:lnTo>
                    <a:pt x="383491" y="772"/>
                  </a:lnTo>
                  <a:lnTo>
                    <a:pt x="374470" y="0"/>
                  </a:lnTo>
                  <a:lnTo>
                    <a:pt x="353864" y="9726"/>
                  </a:lnTo>
                  <a:lnTo>
                    <a:pt x="331476" y="29924"/>
                  </a:lnTo>
                  <a:lnTo>
                    <a:pt x="300528" y="74514"/>
                  </a:lnTo>
                  <a:lnTo>
                    <a:pt x="284532" y="122352"/>
                  </a:lnTo>
                  <a:lnTo>
                    <a:pt x="280716" y="136616"/>
                  </a:lnTo>
                  <a:lnTo>
                    <a:pt x="283532" y="166576"/>
                  </a:lnTo>
                  <a:lnTo>
                    <a:pt x="293603" y="193562"/>
                  </a:lnTo>
                  <a:lnTo>
                    <a:pt x="306898" y="209965"/>
                  </a:lnTo>
                  <a:lnTo>
                    <a:pt x="392147" y="2365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44"/>
            <p:cNvSpPr/>
            <p:nvPr/>
          </p:nvSpPr>
          <p:spPr>
            <a:xfrm>
              <a:off x="3738563" y="3358198"/>
              <a:ext cx="178594" cy="356553"/>
            </a:xfrm>
            <a:custGeom>
              <a:avLst/>
              <a:gdLst/>
              <a:ahLst/>
              <a:cxnLst/>
              <a:rect l="0" t="0" r="0" b="0"/>
              <a:pathLst>
                <a:path w="178594" h="356553">
                  <a:moveTo>
                    <a:pt x="178593" y="23177"/>
                  </a:moveTo>
                  <a:lnTo>
                    <a:pt x="172273" y="16856"/>
                  </a:lnTo>
                  <a:lnTo>
                    <a:pt x="149380" y="6605"/>
                  </a:lnTo>
                  <a:lnTo>
                    <a:pt x="92170" y="318"/>
                  </a:lnTo>
                  <a:lnTo>
                    <a:pt x="85259" y="0"/>
                  </a:lnTo>
                  <a:lnTo>
                    <a:pt x="70525" y="6702"/>
                  </a:lnTo>
                  <a:lnTo>
                    <a:pt x="62891" y="12194"/>
                  </a:lnTo>
                  <a:lnTo>
                    <a:pt x="50882" y="28879"/>
                  </a:lnTo>
                  <a:lnTo>
                    <a:pt x="42458" y="50847"/>
                  </a:lnTo>
                  <a:lnTo>
                    <a:pt x="39038" y="90319"/>
                  </a:lnTo>
                  <a:lnTo>
                    <a:pt x="52553" y="143503"/>
                  </a:lnTo>
                  <a:lnTo>
                    <a:pt x="66335" y="176395"/>
                  </a:lnTo>
                  <a:lnTo>
                    <a:pt x="70765" y="234458"/>
                  </a:lnTo>
                  <a:lnTo>
                    <a:pt x="64917" y="270252"/>
                  </a:lnTo>
                  <a:lnTo>
                    <a:pt x="42165" y="308051"/>
                  </a:lnTo>
                  <a:lnTo>
                    <a:pt x="0" y="3565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550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34" y="137161"/>
            <a:ext cx="8596668" cy="41148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Agenda: Friday April 7, 2017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934" y="685800"/>
            <a:ext cx="11545146" cy="60045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5"/>
                </a:solidFill>
              </a:rPr>
              <a:t>ALL ASSIGNMENTS FOR 2</a:t>
            </a:r>
            <a:r>
              <a:rPr lang="en-US" baseline="30000" dirty="0" smtClean="0">
                <a:solidFill>
                  <a:schemeClr val="accent5"/>
                </a:solidFill>
              </a:rPr>
              <a:t>ND</a:t>
            </a:r>
            <a:r>
              <a:rPr lang="en-US" dirty="0" smtClean="0">
                <a:solidFill>
                  <a:schemeClr val="accent5"/>
                </a:solidFill>
              </a:rPr>
              <a:t> 6 WEEKS DUE TODAY!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1. Finish Mind Map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Must haves: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chemeClr val="tx1"/>
                </a:solidFill>
              </a:rPr>
              <a:t>4 quotes </a:t>
            </a:r>
            <a:r>
              <a:rPr lang="en-US" sz="1800" smtClean="0">
                <a:solidFill>
                  <a:schemeClr val="tx1"/>
                </a:solidFill>
              </a:rPr>
              <a:t>per </a:t>
            </a:r>
            <a:r>
              <a:rPr lang="en-US" sz="1800" smtClean="0">
                <a:solidFill>
                  <a:schemeClr val="tx1"/>
                </a:solidFill>
              </a:rPr>
              <a:t>motif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chemeClr val="tx1"/>
                </a:solidFill>
              </a:rPr>
              <a:t>Explanations of all 4 quotes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chemeClr val="tx1"/>
                </a:solidFill>
              </a:rPr>
              <a:t>Image/explanation of all 4 quotes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chemeClr val="tx1"/>
                </a:solidFill>
              </a:rPr>
              <a:t>Your ideas or what it represents to you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chemeClr val="tx1"/>
                </a:solidFill>
              </a:rPr>
              <a:t>Connections back to Romeo and Juliet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chemeClr val="tx1"/>
                </a:solidFill>
              </a:rPr>
              <a:t>Creativity and color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2. </a:t>
            </a:r>
            <a:r>
              <a:rPr lang="en-US" dirty="0">
                <a:solidFill>
                  <a:schemeClr val="tx1"/>
                </a:solidFill>
              </a:rPr>
              <a:t>Reflection: Defend or explain the following in a </a:t>
            </a:r>
            <a:r>
              <a:rPr lang="en-US" u="sng" dirty="0">
                <a:solidFill>
                  <a:schemeClr val="tx1"/>
                </a:solidFill>
              </a:rPr>
              <a:t>paragraph. </a:t>
            </a:r>
            <a:r>
              <a:rPr lang="en-US" dirty="0">
                <a:solidFill>
                  <a:schemeClr val="tx1"/>
                </a:solidFill>
              </a:rPr>
              <a:t>Connect </a:t>
            </a:r>
            <a:r>
              <a:rPr lang="en-US" dirty="0" smtClean="0">
                <a:solidFill>
                  <a:schemeClr val="tx1"/>
                </a:solidFill>
              </a:rPr>
              <a:t>your motif to </a:t>
            </a:r>
            <a:r>
              <a:rPr lang="en-US" dirty="0">
                <a:solidFill>
                  <a:schemeClr val="tx1"/>
                </a:solidFill>
              </a:rPr>
              <a:t>a thematic concept. Identify your </a:t>
            </a:r>
            <a:r>
              <a:rPr lang="en-US" dirty="0" smtClean="0">
                <a:solidFill>
                  <a:schemeClr val="tx1"/>
                </a:solidFill>
              </a:rPr>
              <a:t>quote for your motif and </a:t>
            </a:r>
            <a:r>
              <a:rPr lang="en-US" dirty="0">
                <a:solidFill>
                  <a:schemeClr val="tx1"/>
                </a:solidFill>
              </a:rPr>
              <a:t>how </a:t>
            </a:r>
            <a:r>
              <a:rPr lang="en-US" dirty="0" smtClean="0">
                <a:solidFill>
                  <a:schemeClr val="tx1"/>
                </a:solidFill>
              </a:rPr>
              <a:t>it is categorized </a:t>
            </a:r>
            <a:r>
              <a:rPr lang="en-US" dirty="0">
                <a:solidFill>
                  <a:schemeClr val="tx1"/>
                </a:solidFill>
              </a:rPr>
              <a:t>on your mind </a:t>
            </a:r>
            <a:r>
              <a:rPr lang="en-US" dirty="0" smtClean="0">
                <a:solidFill>
                  <a:schemeClr val="tx1"/>
                </a:solidFill>
              </a:rPr>
              <a:t>map?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 </a:t>
            </a:r>
            <a:r>
              <a:rPr lang="en-US" dirty="0" smtClean="0">
                <a:solidFill>
                  <a:schemeClr val="tx1"/>
                </a:solidFill>
              </a:rPr>
              <a:t>Begin paragraph with: In </a:t>
            </a:r>
            <a:r>
              <a:rPr lang="en-US" dirty="0">
                <a:solidFill>
                  <a:schemeClr val="tx1"/>
                </a:solidFill>
              </a:rPr>
              <a:t>“Romeo and Juliet” Act 2, William Shakespeare uses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3. Make up work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6" name="SMARTInkShape-Group1"/>
          <p:cNvGrpSpPr/>
          <p:nvPr/>
        </p:nvGrpSpPr>
        <p:grpSpPr>
          <a:xfrm>
            <a:off x="9751219" y="4714875"/>
            <a:ext cx="71438" cy="404814"/>
            <a:chOff x="9751219" y="4714875"/>
            <a:chExt cx="71438" cy="404814"/>
          </a:xfrm>
        </p:grpSpPr>
        <p:sp>
          <p:nvSpPr>
            <p:cNvPr id="4" name="SMARTInkShape-1"/>
            <p:cNvSpPr/>
            <p:nvPr/>
          </p:nvSpPr>
          <p:spPr>
            <a:xfrm>
              <a:off x="9751219" y="4714875"/>
              <a:ext cx="11907" cy="23814"/>
            </a:xfrm>
            <a:custGeom>
              <a:avLst/>
              <a:gdLst/>
              <a:ahLst/>
              <a:cxnLst/>
              <a:rect l="0" t="0" r="0" b="0"/>
              <a:pathLst>
                <a:path w="11907" h="23814">
                  <a:moveTo>
                    <a:pt x="0" y="0"/>
                  </a:moveTo>
                  <a:lnTo>
                    <a:pt x="11906" y="238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"/>
            <p:cNvSpPr/>
            <p:nvPr/>
          </p:nvSpPr>
          <p:spPr>
            <a:xfrm>
              <a:off x="9822656" y="4869656"/>
              <a:ext cx="1" cy="250033"/>
            </a:xfrm>
            <a:custGeom>
              <a:avLst/>
              <a:gdLst/>
              <a:ahLst/>
              <a:cxnLst/>
              <a:rect l="0" t="0" r="0" b="0"/>
              <a:pathLst>
                <a:path w="1" h="250033">
                  <a:moveTo>
                    <a:pt x="0" y="0"/>
                  </a:moveTo>
                  <a:lnTo>
                    <a:pt x="0" y="53203"/>
                  </a:lnTo>
                  <a:lnTo>
                    <a:pt x="0" y="108836"/>
                  </a:lnTo>
                  <a:lnTo>
                    <a:pt x="0" y="161559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183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080"/>
            <a:ext cx="8596668" cy="426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 IV,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41201"/>
              </p:ext>
            </p:extLst>
          </p:nvPr>
        </p:nvGraphicFramePr>
        <p:xfrm>
          <a:off x="677863" y="2160588"/>
          <a:ext cx="8596312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9078">
                  <a:extLst>
                    <a:ext uri="{9D8B030D-6E8A-4147-A177-3AD203B41FA5}">
                      <a16:colId xmlns:a16="http://schemas.microsoft.com/office/drawing/2014/main" val="2940613426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3758896248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382206957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5215975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280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072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566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37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038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606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927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32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457</TotalTime>
  <Words>501</Words>
  <Application>Microsoft Office PowerPoint</Application>
  <PresentationFormat>Widescreen</PresentationFormat>
  <Paragraphs>127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</vt:lpstr>
      <vt:lpstr>Agenda: Wednesday April 5, 2017</vt:lpstr>
      <vt:lpstr>Warm Up: 4/3-4/5</vt:lpstr>
      <vt:lpstr>TKAM Group Grades</vt:lpstr>
      <vt:lpstr>Work from Monday 4/4</vt:lpstr>
      <vt:lpstr>Review Shakespeare language in Act 2</vt:lpstr>
      <vt:lpstr>Agenda: Friday April 7, 2017</vt:lpstr>
      <vt:lpstr>Act IV, </vt:lpstr>
    </vt:vector>
  </TitlesOfParts>
  <Company>Jefferson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Wednesday April 5, 2017</dc:title>
  <dc:creator>Phelps Julie A</dc:creator>
  <cp:lastModifiedBy>Phelps Julie A</cp:lastModifiedBy>
  <cp:revision>10</cp:revision>
  <dcterms:created xsi:type="dcterms:W3CDTF">2017-04-04T16:31:57Z</dcterms:created>
  <dcterms:modified xsi:type="dcterms:W3CDTF">2017-04-07T21:14:15Z</dcterms:modified>
</cp:coreProperties>
</file>